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sldIdLst>
    <p:sldId id="272" r:id="rId5"/>
    <p:sldId id="269" r:id="rId6"/>
    <p:sldId id="259" r:id="rId7"/>
    <p:sldId id="281" r:id="rId8"/>
    <p:sldId id="257" r:id="rId9"/>
    <p:sldId id="280" r:id="rId10"/>
    <p:sldId id="274" r:id="rId11"/>
    <p:sldId id="282" r:id="rId12"/>
    <p:sldId id="283" r:id="rId13"/>
    <p:sldId id="277" r:id="rId14"/>
    <p:sldId id="261" r:id="rId15"/>
    <p:sldId id="27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CF3C"/>
    <a:srgbClr val="00BADA"/>
    <a:srgbClr val="397DC0"/>
    <a:srgbClr val="F47C5B"/>
    <a:srgbClr val="7758A5"/>
    <a:srgbClr val="F89621"/>
    <a:srgbClr val="F8BC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8DA2E7-C84F-472F-B32C-FFCBA1C87749}" v="50" dt="2023-11-27T13:06:39.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76471" autoAdjust="0"/>
  </p:normalViewPr>
  <p:slideViewPr>
    <p:cSldViewPr snapToGrid="0">
      <p:cViewPr varScale="1">
        <p:scale>
          <a:sx n="50" d="100"/>
          <a:sy n="50" d="100"/>
        </p:scale>
        <p:origin x="1152"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B598BA-CCDA-4D2B-BBF1-8A8E9BDDAED4}" type="datetimeFigureOut">
              <a:rPr lang="en-GB" smtClean="0"/>
              <a:t>13/12/2023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6EBF6-E2E4-4DE7-B661-A89CB3938157}" type="slidenum">
              <a:rPr lang="en-GB" smtClean="0"/>
              <a:t>‹#›</a:t>
            </a:fld>
            <a:endParaRPr lang="en-GB"/>
          </a:p>
        </p:txBody>
      </p:sp>
    </p:spTree>
    <p:extLst>
      <p:ext uri="{BB962C8B-B14F-4D97-AF65-F5344CB8AC3E}">
        <p14:creationId xmlns:p14="http://schemas.microsoft.com/office/powerpoint/2010/main" val="4270747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mily-action.org.uk/who-we-ar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Just to demonstrate the </a:t>
            </a:r>
          </a:p>
          <a:p>
            <a:r>
              <a:rPr lang="en-GB" dirty="0"/>
              <a:t>Office based in Gorleston Library</a:t>
            </a:r>
          </a:p>
        </p:txBody>
      </p:sp>
      <p:sp>
        <p:nvSpPr>
          <p:cNvPr id="4" name="Slide Number Placeholder 3"/>
          <p:cNvSpPr>
            <a:spLocks noGrp="1"/>
          </p:cNvSpPr>
          <p:nvPr>
            <p:ph type="sldNum" sz="quarter" idx="5"/>
          </p:nvPr>
        </p:nvSpPr>
        <p:spPr/>
        <p:txBody>
          <a:bodyPr/>
          <a:lstStyle/>
          <a:p>
            <a:fld id="{02A6EBF6-E2E4-4DE7-B661-A89CB3938157}" type="slidenum">
              <a:rPr lang="en-GB" smtClean="0"/>
              <a:t>1</a:t>
            </a:fld>
            <a:endParaRPr lang="en-GB"/>
          </a:p>
        </p:txBody>
      </p:sp>
    </p:spTree>
    <p:extLst>
      <p:ext uri="{BB962C8B-B14F-4D97-AF65-F5344CB8AC3E}">
        <p14:creationId xmlns:p14="http://schemas.microsoft.com/office/powerpoint/2010/main" val="4011904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0" i="0" u="none" strike="noStrike" dirty="0">
                <a:solidFill>
                  <a:srgbClr val="6A737B"/>
                </a:solidFill>
                <a:effectLst/>
                <a:latin typeface="VAG Rounded W01 Light"/>
                <a:hlinkClick r:id="rId3"/>
              </a:rPr>
              <a:t>Who we are</a:t>
            </a:r>
            <a:endParaRPr lang="en-US" b="0" i="0" dirty="0">
              <a:solidFill>
                <a:srgbClr val="6A737B"/>
              </a:solidFill>
              <a:effectLst/>
              <a:latin typeface="VAG Rounded W01 Light"/>
            </a:endParaRPr>
          </a:p>
          <a:p>
            <a:pPr algn="l"/>
            <a:r>
              <a:rPr lang="en-US" b="0" i="0" dirty="0">
                <a:solidFill>
                  <a:srgbClr val="6A737B"/>
                </a:solidFill>
                <a:effectLst/>
                <a:latin typeface="VAG Rounded W01 Light"/>
              </a:rPr>
              <a:t>Family Action transforms lives by providing practical, emotional and financial support to those who are experiencing poverty, disadvantage and social isolation across the country.</a:t>
            </a:r>
          </a:p>
          <a:p>
            <a:pPr algn="l"/>
            <a:r>
              <a:rPr lang="en-US" b="0" i="0" dirty="0">
                <a:solidFill>
                  <a:srgbClr val="6A737B"/>
                </a:solidFill>
                <a:effectLst/>
                <a:latin typeface="VAG Rounded W01 Light"/>
              </a:rPr>
              <a:t>We have been building stronger families since 1869, and today work with over 60,000 families through our 200 community-based services. Thousands more are supported with financial assistance through education and welfare grants </a:t>
            </a:r>
            <a:r>
              <a:rPr lang="en-US" b="0" i="0" dirty="0" err="1">
                <a:solidFill>
                  <a:srgbClr val="6A737B"/>
                </a:solidFill>
                <a:effectLst/>
                <a:latin typeface="VAG Rounded W01 Light"/>
              </a:rPr>
              <a:t>programmes</a:t>
            </a:r>
            <a:r>
              <a:rPr lang="en-US" b="0" i="0" dirty="0">
                <a:solidFill>
                  <a:srgbClr val="6A737B"/>
                </a:solidFill>
                <a:effectLst/>
                <a:latin typeface="VAG Rounded W01 Light"/>
              </a:rPr>
              <a:t>.</a:t>
            </a:r>
          </a:p>
          <a:p>
            <a:pPr algn="l"/>
            <a:r>
              <a:rPr lang="en-US" b="0" i="0" dirty="0">
                <a:solidFill>
                  <a:srgbClr val="6A737B"/>
                </a:solidFill>
                <a:effectLst/>
                <a:latin typeface="VAG Rounded W01 Light"/>
              </a:rPr>
              <a:t>Our innovative services reach out to those in need, we strengthen families and communities, build skills and resilience and improve the life chances of children and adults.</a:t>
            </a:r>
          </a:p>
          <a:p>
            <a:endParaRPr lang="en-US" b="0" i="0" dirty="0">
              <a:solidFill>
                <a:srgbClr val="000000"/>
              </a:solidFill>
              <a:effectLst/>
              <a:latin typeface="Lato" panose="020B0604020202020204" pitchFamily="34" charset="0"/>
            </a:endParaRPr>
          </a:p>
          <a:p>
            <a:endParaRPr lang="en-US" b="0" i="0" dirty="0">
              <a:solidFill>
                <a:srgbClr val="000000"/>
              </a:solidFill>
              <a:effectLst/>
              <a:latin typeface="Lato" panose="020B0604020202020204" pitchFamily="34" charset="0"/>
            </a:endParaRPr>
          </a:p>
          <a:p>
            <a:r>
              <a:rPr lang="en-US" b="0" i="0" dirty="0">
                <a:solidFill>
                  <a:srgbClr val="000000"/>
                </a:solidFill>
                <a:effectLst/>
                <a:latin typeface="Lato" panose="020B0604020202020204" pitchFamily="34" charset="0"/>
              </a:rPr>
              <a:t>In Norfolk and </a:t>
            </a:r>
            <a:r>
              <a:rPr lang="en-US" b="0" i="0" dirty="0" err="1">
                <a:solidFill>
                  <a:srgbClr val="000000"/>
                </a:solidFill>
                <a:effectLst/>
                <a:latin typeface="Lato" panose="020B0604020202020204" pitchFamily="34" charset="0"/>
              </a:rPr>
              <a:t>Waveney</a:t>
            </a:r>
            <a:r>
              <a:rPr lang="en-US" b="0" i="0" dirty="0">
                <a:solidFill>
                  <a:srgbClr val="000000"/>
                </a:solidFill>
                <a:effectLst/>
                <a:latin typeface="Lato" panose="020B0604020202020204" pitchFamily="34" charset="0"/>
              </a:rPr>
              <a:t>, we have already achieved a lot by working in partnership; this has been strengthened through our response to the COVID-19 pandemic. These changes have been made possible by different </a:t>
            </a:r>
            <a:r>
              <a:rPr lang="en-US" b="0" i="0" dirty="0" err="1">
                <a:solidFill>
                  <a:srgbClr val="000000"/>
                </a:solidFill>
                <a:effectLst/>
                <a:latin typeface="Lato" panose="020B0604020202020204" pitchFamily="34" charset="0"/>
              </a:rPr>
              <a:t>organisations</a:t>
            </a:r>
            <a:r>
              <a:rPr lang="en-US" b="0" i="0" dirty="0">
                <a:solidFill>
                  <a:srgbClr val="000000"/>
                </a:solidFill>
                <a:effectLst/>
                <a:latin typeface="Lato" panose="020B0604020202020204" pitchFamily="34" charset="0"/>
              </a:rPr>
              <a:t> – NHS hospitals, GPs, mental health and community health services, local councils, care homes and social workers, voluntary and community </a:t>
            </a:r>
            <a:r>
              <a:rPr lang="en-US" b="0" i="0" dirty="0" err="1">
                <a:solidFill>
                  <a:srgbClr val="000000"/>
                </a:solidFill>
                <a:effectLst/>
                <a:latin typeface="Lato" panose="020B0604020202020204" pitchFamily="34" charset="0"/>
              </a:rPr>
              <a:t>organisations</a:t>
            </a:r>
            <a:r>
              <a:rPr lang="en-US" b="0" i="0" dirty="0">
                <a:solidFill>
                  <a:srgbClr val="000000"/>
                </a:solidFill>
                <a:effectLst/>
                <a:latin typeface="Lato" panose="020B0604020202020204" pitchFamily="34" charset="0"/>
              </a:rPr>
              <a:t> and others – joining forces to agree and plan for local people’s needs.</a:t>
            </a:r>
            <a:endParaRPr lang="en-GB" dirty="0"/>
          </a:p>
        </p:txBody>
      </p:sp>
      <p:sp>
        <p:nvSpPr>
          <p:cNvPr id="4" name="Slide Number Placeholder 3"/>
          <p:cNvSpPr>
            <a:spLocks noGrp="1"/>
          </p:cNvSpPr>
          <p:nvPr>
            <p:ph type="sldNum" sz="quarter" idx="5"/>
          </p:nvPr>
        </p:nvSpPr>
        <p:spPr/>
        <p:txBody>
          <a:bodyPr/>
          <a:lstStyle/>
          <a:p>
            <a:fld id="{02A6EBF6-E2E4-4DE7-B661-A89CB3938157}" type="slidenum">
              <a:rPr lang="en-GB" smtClean="0"/>
              <a:t>2</a:t>
            </a:fld>
            <a:endParaRPr lang="en-GB"/>
          </a:p>
        </p:txBody>
      </p:sp>
    </p:spTree>
    <p:extLst>
      <p:ext uri="{BB962C8B-B14F-4D97-AF65-F5344CB8AC3E}">
        <p14:creationId xmlns:p14="http://schemas.microsoft.com/office/powerpoint/2010/main" val="3677449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A6EBF6-E2E4-4DE7-B661-A89CB3938157}" type="slidenum">
              <a:rPr lang="en-GB" smtClean="0"/>
              <a:t>3</a:t>
            </a:fld>
            <a:endParaRPr lang="en-GB"/>
          </a:p>
        </p:txBody>
      </p:sp>
    </p:spTree>
    <p:extLst>
      <p:ext uri="{BB962C8B-B14F-4D97-AF65-F5344CB8AC3E}">
        <p14:creationId xmlns:p14="http://schemas.microsoft.com/office/powerpoint/2010/main" val="870121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A6EBF6-E2E4-4DE7-B661-A89CB3938157}" type="slidenum">
              <a:rPr lang="en-GB" smtClean="0"/>
              <a:t>5</a:t>
            </a:fld>
            <a:endParaRPr lang="en-GB"/>
          </a:p>
        </p:txBody>
      </p:sp>
    </p:spTree>
    <p:extLst>
      <p:ext uri="{BB962C8B-B14F-4D97-AF65-F5344CB8AC3E}">
        <p14:creationId xmlns:p14="http://schemas.microsoft.com/office/powerpoint/2010/main" val="1675276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A6EBF6-E2E4-4DE7-B661-A89CB3938157}" type="slidenum">
              <a:rPr lang="en-GB" smtClean="0"/>
              <a:t>7</a:t>
            </a:fld>
            <a:endParaRPr lang="en-GB"/>
          </a:p>
        </p:txBody>
      </p:sp>
    </p:spTree>
    <p:extLst>
      <p:ext uri="{BB962C8B-B14F-4D97-AF65-F5344CB8AC3E}">
        <p14:creationId xmlns:p14="http://schemas.microsoft.com/office/powerpoint/2010/main" val="2046054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A6EBF6-E2E4-4DE7-B661-A89CB3938157}" type="slidenum">
              <a:rPr lang="en-GB" smtClean="0"/>
              <a:t>8</a:t>
            </a:fld>
            <a:endParaRPr lang="en-GB"/>
          </a:p>
        </p:txBody>
      </p:sp>
    </p:spTree>
    <p:extLst>
      <p:ext uri="{BB962C8B-B14F-4D97-AF65-F5344CB8AC3E}">
        <p14:creationId xmlns:p14="http://schemas.microsoft.com/office/powerpoint/2010/main" val="180029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effectLst/>
                <a:latin typeface="Arial" panose="020B0604020202020204" pitchFamily="34" charset="0"/>
              </a:rPr>
              <a:t>i</a:t>
            </a:r>
            <a:r>
              <a:rPr lang="en-US" b="0" i="0" dirty="0">
                <a:effectLst/>
                <a:latin typeface="Arial" panose="020B0604020202020204" pitchFamily="34" charset="0"/>
              </a:rPr>
              <a:t> Create… Social Skills Stories is an app for young children and individuals with developmental delays. It has a social story sample that serves as a guide. You can organize photos and pages in the book. This app helps them recall steps of a storyline and enhance their ability to improve their social skills and adapt it as a routine. This app also has a child lock feature that protects the deletion of data.</a:t>
            </a:r>
          </a:p>
          <a:p>
            <a:endParaRPr lang="en-US" b="0" i="0" dirty="0">
              <a:effectLst/>
              <a:latin typeface="Arial" panose="020B0604020202020204" pitchFamily="34" charset="0"/>
            </a:endParaRPr>
          </a:p>
          <a:p>
            <a:r>
              <a:rPr lang="en-US" b="0" i="0" dirty="0">
                <a:effectLst/>
                <a:latin typeface="Arial" panose="020B0604020202020204" pitchFamily="34" charset="0"/>
              </a:rPr>
              <a:t>This app helps children with autism learn more life skills. It helps develop areas such as sharing, trying new foods and working with emotions. Designed for parents and caregivers of kids with ASD</a:t>
            </a:r>
            <a:endParaRPr lang="en-GB" dirty="0"/>
          </a:p>
        </p:txBody>
      </p:sp>
      <p:sp>
        <p:nvSpPr>
          <p:cNvPr id="4" name="Slide Number Placeholder 3"/>
          <p:cNvSpPr>
            <a:spLocks noGrp="1"/>
          </p:cNvSpPr>
          <p:nvPr>
            <p:ph type="sldNum" sz="quarter" idx="5"/>
          </p:nvPr>
        </p:nvSpPr>
        <p:spPr/>
        <p:txBody>
          <a:bodyPr/>
          <a:lstStyle/>
          <a:p>
            <a:fld id="{02A6EBF6-E2E4-4DE7-B661-A89CB3938157}" type="slidenum">
              <a:rPr lang="en-GB" smtClean="0"/>
              <a:t>10</a:t>
            </a:fld>
            <a:endParaRPr lang="en-GB"/>
          </a:p>
        </p:txBody>
      </p:sp>
    </p:spTree>
    <p:extLst>
      <p:ext uri="{BB962C8B-B14F-4D97-AF65-F5344CB8AC3E}">
        <p14:creationId xmlns:p14="http://schemas.microsoft.com/office/powerpoint/2010/main" val="1112886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shape of this image matches the holding and thank you slides for consistency.</a:t>
            </a:r>
          </a:p>
        </p:txBody>
      </p:sp>
      <p:sp>
        <p:nvSpPr>
          <p:cNvPr id="4" name="Slide Number Placeholder 3"/>
          <p:cNvSpPr>
            <a:spLocks noGrp="1"/>
          </p:cNvSpPr>
          <p:nvPr>
            <p:ph type="sldNum" sz="quarter" idx="5"/>
          </p:nvPr>
        </p:nvSpPr>
        <p:spPr/>
        <p:txBody>
          <a:bodyPr/>
          <a:lstStyle/>
          <a:p>
            <a:fld id="{02A6EBF6-E2E4-4DE7-B661-A89CB3938157}" type="slidenum">
              <a:rPr lang="en-GB" smtClean="0"/>
              <a:t>11</a:t>
            </a:fld>
            <a:endParaRPr lang="en-GB"/>
          </a:p>
        </p:txBody>
      </p:sp>
    </p:spTree>
    <p:extLst>
      <p:ext uri="{BB962C8B-B14F-4D97-AF65-F5344CB8AC3E}">
        <p14:creationId xmlns:p14="http://schemas.microsoft.com/office/powerpoint/2010/main" val="3257423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A6EBF6-E2E4-4DE7-B661-A89CB3938157}" type="slidenum">
              <a:rPr lang="en-GB" smtClean="0"/>
              <a:t>12</a:t>
            </a:fld>
            <a:endParaRPr lang="en-GB"/>
          </a:p>
        </p:txBody>
      </p:sp>
    </p:spTree>
    <p:extLst>
      <p:ext uri="{BB962C8B-B14F-4D97-AF65-F5344CB8AC3E}">
        <p14:creationId xmlns:p14="http://schemas.microsoft.com/office/powerpoint/2010/main" val="234066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lding Slid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ECEC7B2-F472-4E0A-8ADD-EB376ED174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720940"/>
            <a:ext cx="1888936" cy="816207"/>
          </a:xfrm>
          <a:prstGeom prst="rect">
            <a:avLst/>
          </a:prstGeom>
        </p:spPr>
      </p:pic>
      <p:pic>
        <p:nvPicPr>
          <p:cNvPr id="20" name="Picture 19" descr="Icon&#10;&#10;Description automatically generated">
            <a:extLst>
              <a:ext uri="{FF2B5EF4-FFF2-40B4-BE49-F238E27FC236}">
                <a16:creationId xmlns:a16="http://schemas.microsoft.com/office/drawing/2014/main" id="{AAF80268-0C48-4898-B778-E38B22280A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6182" y="3206086"/>
            <a:ext cx="2632103" cy="2632103"/>
          </a:xfrm>
          <a:prstGeom prst="rect">
            <a:avLst/>
          </a:prstGeom>
        </p:spPr>
      </p:pic>
      <p:sp>
        <p:nvSpPr>
          <p:cNvPr id="21" name="Picture Placeholder 20">
            <a:extLst>
              <a:ext uri="{FF2B5EF4-FFF2-40B4-BE49-F238E27FC236}">
                <a16:creationId xmlns:a16="http://schemas.microsoft.com/office/drawing/2014/main" id="{AE3AB5D7-1864-4E70-9BEB-54371C07EFD4}"/>
              </a:ext>
            </a:extLst>
          </p:cNvPr>
          <p:cNvSpPr>
            <a:spLocks noGrp="1"/>
          </p:cNvSpPr>
          <p:nvPr>
            <p:ph type="pic" sz="quarter" idx="10"/>
          </p:nvPr>
        </p:nvSpPr>
        <p:spPr>
          <a:xfrm>
            <a:off x="8014396" y="-19455"/>
            <a:ext cx="4177605" cy="5787002"/>
          </a:xfrm>
          <a:custGeom>
            <a:avLst/>
            <a:gdLst>
              <a:gd name="connsiteX0" fmla="*/ 864029 w 4177605"/>
              <a:gd name="connsiteY0" fmla="*/ 0 h 5787002"/>
              <a:gd name="connsiteX1" fmla="*/ 4177605 w 4177605"/>
              <a:gd name="connsiteY1" fmla="*/ 0 h 5787002"/>
              <a:gd name="connsiteX2" fmla="*/ 4177605 w 4177605"/>
              <a:gd name="connsiteY2" fmla="*/ 5704787 h 5787002"/>
              <a:gd name="connsiteX3" fmla="*/ 4128647 w 4177605"/>
              <a:gd name="connsiteY3" fmla="*/ 5716241 h 5787002"/>
              <a:gd name="connsiteX4" fmla="*/ 3436144 w 4177605"/>
              <a:gd name="connsiteY4" fmla="*/ 5787002 h 5787002"/>
              <a:gd name="connsiteX5" fmla="*/ 0 w 4177605"/>
              <a:gd name="connsiteY5" fmla="*/ 2304027 h 5787002"/>
              <a:gd name="connsiteX6" fmla="*/ 784648 w 4177605"/>
              <a:gd name="connsiteY6" fmla="*/ 88532 h 578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7605" h="5787002">
                <a:moveTo>
                  <a:pt x="864029" y="0"/>
                </a:moveTo>
                <a:lnTo>
                  <a:pt x="4177605" y="0"/>
                </a:lnTo>
                <a:lnTo>
                  <a:pt x="4177605" y="5704787"/>
                </a:lnTo>
                <a:lnTo>
                  <a:pt x="4128647" y="5716241"/>
                </a:lnTo>
                <a:cubicBezTo>
                  <a:pt x="3904962" y="5762637"/>
                  <a:pt x="3673360" y="5787002"/>
                  <a:pt x="3436144" y="5787002"/>
                </a:cubicBezTo>
                <a:cubicBezTo>
                  <a:pt x="1538414" y="5787002"/>
                  <a:pt x="0" y="4227621"/>
                  <a:pt x="0" y="2304027"/>
                </a:cubicBezTo>
                <a:cubicBezTo>
                  <a:pt x="0" y="1462455"/>
                  <a:pt x="294462" y="690595"/>
                  <a:pt x="784648" y="88532"/>
                </a:cubicBezTo>
                <a:close/>
              </a:path>
            </a:pathLst>
          </a:custGeom>
          <a:solidFill>
            <a:srgbClr val="BDCF3C">
              <a:alpha val="70000"/>
            </a:srgbClr>
          </a:solidFill>
        </p:spPr>
        <p:txBody>
          <a:bodyPr wrap="square">
            <a:noAutofit/>
          </a:bodyPr>
          <a:lstStyle/>
          <a:p>
            <a:endParaRPr lang="en-GB" dirty="0"/>
          </a:p>
        </p:txBody>
      </p:sp>
      <p:sp>
        <p:nvSpPr>
          <p:cNvPr id="24" name="Title 1">
            <a:extLst>
              <a:ext uri="{FF2B5EF4-FFF2-40B4-BE49-F238E27FC236}">
                <a16:creationId xmlns:a16="http://schemas.microsoft.com/office/drawing/2014/main" id="{F39E117E-DEE0-408F-A36C-FE5263398FEE}"/>
              </a:ext>
            </a:extLst>
          </p:cNvPr>
          <p:cNvSpPr>
            <a:spLocks noGrp="1"/>
          </p:cNvSpPr>
          <p:nvPr>
            <p:ph type="ctrTitle" hasCustomPrompt="1"/>
          </p:nvPr>
        </p:nvSpPr>
        <p:spPr>
          <a:xfrm>
            <a:off x="838200" y="2791970"/>
            <a:ext cx="6126804" cy="1916218"/>
          </a:xfrm>
        </p:spPr>
        <p:txBody>
          <a:bodyPr anchor="b"/>
          <a:lstStyle>
            <a:lvl1pPr algn="l">
              <a:lnSpc>
                <a:spcPct val="100000"/>
              </a:lnSpc>
              <a:defRPr sz="6000"/>
            </a:lvl1pPr>
          </a:lstStyle>
          <a:p>
            <a:r>
              <a:rPr lang="en-US" dirty="0"/>
              <a:t>Add title</a:t>
            </a:r>
          </a:p>
        </p:txBody>
      </p:sp>
    </p:spTree>
    <p:extLst>
      <p:ext uri="{BB962C8B-B14F-4D97-AF65-F5344CB8AC3E}">
        <p14:creationId xmlns:p14="http://schemas.microsoft.com/office/powerpoint/2010/main" val="2685331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impact slide">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6BD5CC0D-C6BE-4A57-A102-E9C40F9673E4}"/>
              </a:ext>
            </a:extLst>
          </p:cNvPr>
          <p:cNvSpPr>
            <a:spLocks noGrp="1"/>
          </p:cNvSpPr>
          <p:nvPr>
            <p:ph type="pic" sz="quarter" idx="10"/>
          </p:nvPr>
        </p:nvSpPr>
        <p:spPr>
          <a:xfrm>
            <a:off x="97278" y="116730"/>
            <a:ext cx="11977992" cy="6634264"/>
          </a:xfrm>
          <a:prstGeom prst="roundRect">
            <a:avLst/>
          </a:prstGeom>
          <a:solidFill>
            <a:srgbClr val="BDCF3C">
              <a:alpha val="89804"/>
            </a:srgbClr>
          </a:solidFill>
        </p:spPr>
        <p:txBody>
          <a:bodyPr/>
          <a:lstStyle/>
          <a:p>
            <a:endParaRPr lang="en-GB"/>
          </a:p>
        </p:txBody>
      </p:sp>
      <p:pic>
        <p:nvPicPr>
          <p:cNvPr id="13" name="Graphic 12">
            <a:extLst>
              <a:ext uri="{FF2B5EF4-FFF2-40B4-BE49-F238E27FC236}">
                <a16:creationId xmlns:a16="http://schemas.microsoft.com/office/drawing/2014/main" id="{30C0B5E7-38E0-4CB6-8950-D84CEAF0BE0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962" y="5503349"/>
            <a:ext cx="1912938" cy="826579"/>
          </a:xfrm>
          <a:prstGeom prst="rect">
            <a:avLst/>
          </a:prstGeom>
        </p:spPr>
      </p:pic>
      <p:sp>
        <p:nvSpPr>
          <p:cNvPr id="8" name="Title 1">
            <a:extLst>
              <a:ext uri="{FF2B5EF4-FFF2-40B4-BE49-F238E27FC236}">
                <a16:creationId xmlns:a16="http://schemas.microsoft.com/office/drawing/2014/main" id="{B3928EFA-256D-4DF1-8269-D9A14655F11A}"/>
              </a:ext>
            </a:extLst>
          </p:cNvPr>
          <p:cNvSpPr>
            <a:spLocks noGrp="1"/>
          </p:cNvSpPr>
          <p:nvPr>
            <p:ph type="ctrTitle" hasCustomPrompt="1"/>
          </p:nvPr>
        </p:nvSpPr>
        <p:spPr>
          <a:xfrm>
            <a:off x="897276" y="1996895"/>
            <a:ext cx="10332378" cy="2387600"/>
          </a:xfrm>
        </p:spPr>
        <p:txBody>
          <a:bodyPr anchor="b"/>
          <a:lstStyle>
            <a:lvl1pPr algn="l">
              <a:lnSpc>
                <a:spcPct val="110000"/>
              </a:lnSpc>
              <a:defRPr sz="6000">
                <a:solidFill>
                  <a:schemeClr val="bg1"/>
                </a:solidFill>
              </a:defRPr>
            </a:lvl1pPr>
          </a:lstStyle>
          <a:p>
            <a:r>
              <a:rPr lang="en-US" dirty="0"/>
              <a:t>Click to edit title</a:t>
            </a:r>
          </a:p>
        </p:txBody>
      </p:sp>
    </p:spTree>
    <p:extLst>
      <p:ext uri="{BB962C8B-B14F-4D97-AF65-F5344CB8AC3E}">
        <p14:creationId xmlns:p14="http://schemas.microsoft.com/office/powerpoint/2010/main" val="4015336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Impact 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3136E05-1780-45F2-8AEC-C5A9275E067E}"/>
              </a:ext>
            </a:extLst>
          </p:cNvPr>
          <p:cNvSpPr>
            <a:spLocks noGrp="1"/>
          </p:cNvSpPr>
          <p:nvPr>
            <p:ph type="pic" sz="quarter" idx="10"/>
          </p:nvPr>
        </p:nvSpPr>
        <p:spPr>
          <a:xfrm>
            <a:off x="0" y="0"/>
            <a:ext cx="10832386" cy="6858000"/>
          </a:xfrm>
          <a:custGeom>
            <a:avLst/>
            <a:gdLst>
              <a:gd name="connsiteX0" fmla="*/ 0 w 10832386"/>
              <a:gd name="connsiteY0" fmla="*/ 0 h 6858000"/>
              <a:gd name="connsiteX1" fmla="*/ 9704210 w 10832386"/>
              <a:gd name="connsiteY1" fmla="*/ 0 h 6858000"/>
              <a:gd name="connsiteX2" fmla="*/ 9749805 w 10832386"/>
              <a:gd name="connsiteY2" fmla="*/ 64992 h 6858000"/>
              <a:gd name="connsiteX3" fmla="*/ 10832386 w 10832386"/>
              <a:gd name="connsiteY3" fmla="*/ 3657423 h 6858000"/>
              <a:gd name="connsiteX4" fmla="*/ 10067317 w 10832386"/>
              <a:gd name="connsiteY4" fmla="*/ 6720090 h 6858000"/>
              <a:gd name="connsiteX5" fmla="*/ 9989087 w 10832386"/>
              <a:gd name="connsiteY5" fmla="*/ 6858000 h 6858000"/>
              <a:gd name="connsiteX6" fmla="*/ 0 w 1083238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32386" h="6858000">
                <a:moveTo>
                  <a:pt x="0" y="0"/>
                </a:moveTo>
                <a:lnTo>
                  <a:pt x="9704210" y="0"/>
                </a:lnTo>
                <a:lnTo>
                  <a:pt x="9749805" y="64992"/>
                </a:lnTo>
                <a:cubicBezTo>
                  <a:pt x="10433290" y="1090472"/>
                  <a:pt x="10832386" y="2326706"/>
                  <a:pt x="10832386" y="3657423"/>
                </a:cubicBezTo>
                <a:cubicBezTo>
                  <a:pt x="10832386" y="4766355"/>
                  <a:pt x="10555236" y="5809672"/>
                  <a:pt x="10067317" y="6720090"/>
                </a:cubicBezTo>
                <a:lnTo>
                  <a:pt x="9989087" y="6858000"/>
                </a:lnTo>
                <a:lnTo>
                  <a:pt x="0" y="6858000"/>
                </a:lnTo>
                <a:close/>
              </a:path>
            </a:pathLst>
          </a:custGeom>
          <a:solidFill>
            <a:srgbClr val="BDCF3C">
              <a:alpha val="90000"/>
            </a:srgbClr>
          </a:solidFill>
        </p:spPr>
        <p:txBody>
          <a:bodyPr wrap="square">
            <a:noAutofit/>
          </a:bodyPr>
          <a:lstStyle/>
          <a:p>
            <a:endParaRPr lang="en-GB"/>
          </a:p>
        </p:txBody>
      </p:sp>
      <p:pic>
        <p:nvPicPr>
          <p:cNvPr id="5" name="Graphic 4">
            <a:extLst>
              <a:ext uri="{FF2B5EF4-FFF2-40B4-BE49-F238E27FC236}">
                <a16:creationId xmlns:a16="http://schemas.microsoft.com/office/drawing/2014/main" id="{01F0C0BE-4DC2-4446-82A3-5EDBFD0DAF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962" y="5503349"/>
            <a:ext cx="1912938" cy="826579"/>
          </a:xfrm>
          <a:prstGeom prst="rect">
            <a:avLst/>
          </a:prstGeom>
        </p:spPr>
      </p:pic>
      <p:sp>
        <p:nvSpPr>
          <p:cNvPr id="11" name="Title 1">
            <a:extLst>
              <a:ext uri="{FF2B5EF4-FFF2-40B4-BE49-F238E27FC236}">
                <a16:creationId xmlns:a16="http://schemas.microsoft.com/office/drawing/2014/main" id="{116E8F1A-989E-45FB-B0E5-7F87E5293C9B}"/>
              </a:ext>
            </a:extLst>
          </p:cNvPr>
          <p:cNvSpPr>
            <a:spLocks noGrp="1"/>
          </p:cNvSpPr>
          <p:nvPr>
            <p:ph type="ctrTitle" hasCustomPrompt="1"/>
          </p:nvPr>
        </p:nvSpPr>
        <p:spPr>
          <a:xfrm>
            <a:off x="897276" y="1996895"/>
            <a:ext cx="9428252" cy="2387600"/>
          </a:xfrm>
        </p:spPr>
        <p:txBody>
          <a:bodyPr anchor="b"/>
          <a:lstStyle>
            <a:lvl1pPr algn="l">
              <a:lnSpc>
                <a:spcPct val="110000"/>
              </a:lnSpc>
              <a:defRPr sz="6000">
                <a:solidFill>
                  <a:schemeClr val="bg1"/>
                </a:solidFill>
              </a:defRPr>
            </a:lvl1pPr>
          </a:lstStyle>
          <a:p>
            <a:r>
              <a:rPr lang="en-US" dirty="0"/>
              <a:t>Click to edit title</a:t>
            </a:r>
          </a:p>
        </p:txBody>
      </p:sp>
    </p:spTree>
    <p:extLst>
      <p:ext uri="{BB962C8B-B14F-4D97-AF65-F5344CB8AC3E}">
        <p14:creationId xmlns:p14="http://schemas.microsoft.com/office/powerpoint/2010/main" val="2150712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1E8DCA64-EDCF-4207-9E9F-3652052FFF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6182" y="3206086"/>
            <a:ext cx="2632103" cy="2632103"/>
          </a:xfrm>
          <a:prstGeom prst="rect">
            <a:avLst/>
          </a:prstGeom>
        </p:spPr>
      </p:pic>
      <p:pic>
        <p:nvPicPr>
          <p:cNvPr id="8" name="Graphic 7">
            <a:extLst>
              <a:ext uri="{FF2B5EF4-FFF2-40B4-BE49-F238E27FC236}">
                <a16:creationId xmlns:a16="http://schemas.microsoft.com/office/drawing/2014/main" id="{FCC7D62E-40E1-4517-9D38-18B5358650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720940"/>
            <a:ext cx="1888936" cy="816207"/>
          </a:xfrm>
          <a:prstGeom prst="rect">
            <a:avLst/>
          </a:prstGeom>
        </p:spPr>
      </p:pic>
      <p:sp>
        <p:nvSpPr>
          <p:cNvPr id="12" name="Title 1">
            <a:extLst>
              <a:ext uri="{FF2B5EF4-FFF2-40B4-BE49-F238E27FC236}">
                <a16:creationId xmlns:a16="http://schemas.microsoft.com/office/drawing/2014/main" id="{4D220082-BAF1-4A66-9215-157E87B55B8B}"/>
              </a:ext>
            </a:extLst>
          </p:cNvPr>
          <p:cNvSpPr>
            <a:spLocks noGrp="1"/>
          </p:cNvSpPr>
          <p:nvPr>
            <p:ph type="ctrTitle" hasCustomPrompt="1"/>
          </p:nvPr>
        </p:nvSpPr>
        <p:spPr>
          <a:xfrm>
            <a:off x="838200" y="2791970"/>
            <a:ext cx="6785225" cy="1203418"/>
          </a:xfrm>
        </p:spPr>
        <p:txBody>
          <a:bodyPr anchor="b"/>
          <a:lstStyle>
            <a:lvl1pPr algn="l">
              <a:lnSpc>
                <a:spcPct val="100000"/>
              </a:lnSpc>
              <a:defRPr sz="6000"/>
            </a:lvl1pPr>
          </a:lstStyle>
          <a:p>
            <a:r>
              <a:rPr lang="en-US" dirty="0"/>
              <a:t>Add closing slide</a:t>
            </a:r>
          </a:p>
        </p:txBody>
      </p:sp>
      <p:sp>
        <p:nvSpPr>
          <p:cNvPr id="13" name="Text Placeholder 3">
            <a:extLst>
              <a:ext uri="{FF2B5EF4-FFF2-40B4-BE49-F238E27FC236}">
                <a16:creationId xmlns:a16="http://schemas.microsoft.com/office/drawing/2014/main" id="{306C7FE7-3AD0-4BBB-B77F-67B813D93E73}"/>
              </a:ext>
            </a:extLst>
          </p:cNvPr>
          <p:cNvSpPr>
            <a:spLocks noGrp="1"/>
          </p:cNvSpPr>
          <p:nvPr>
            <p:ph type="body" sz="quarter" idx="11"/>
          </p:nvPr>
        </p:nvSpPr>
        <p:spPr>
          <a:xfrm>
            <a:off x="838200" y="4066030"/>
            <a:ext cx="5747535" cy="1673289"/>
          </a:xfrm>
        </p:spPr>
        <p:txBody>
          <a:bodyPr/>
          <a:lstStyle>
            <a:lvl1pPr marL="0" indent="0">
              <a:buClr>
                <a:srgbClr val="BDCF3C"/>
              </a:buClr>
              <a:buNone/>
              <a:defRPr/>
            </a:lvl1pPr>
            <a:lvl2pPr>
              <a:buClr>
                <a:srgbClr val="BDCF3C"/>
              </a:buClr>
              <a:defRPr/>
            </a:lvl2pPr>
            <a:lvl3pPr>
              <a:buClr>
                <a:srgbClr val="BDCF3C"/>
              </a:buClr>
              <a:defRPr/>
            </a:lvl3pPr>
            <a:lvl4pPr>
              <a:buClr>
                <a:srgbClr val="BDCF3C"/>
              </a:buClr>
              <a:defRPr/>
            </a:lvl4pPr>
            <a:lvl5pPr>
              <a:buClr>
                <a:srgbClr val="BDCF3C"/>
              </a:buClr>
              <a:defRPr/>
            </a:lvl5pPr>
          </a:lstStyle>
          <a:p>
            <a:pPr lvl="0"/>
            <a:r>
              <a:rPr lang="en-US" dirty="0"/>
              <a:t>Click to edit Master text styles</a:t>
            </a:r>
          </a:p>
        </p:txBody>
      </p:sp>
      <p:sp>
        <p:nvSpPr>
          <p:cNvPr id="7" name="Picture Placeholder 20">
            <a:extLst>
              <a:ext uri="{FF2B5EF4-FFF2-40B4-BE49-F238E27FC236}">
                <a16:creationId xmlns:a16="http://schemas.microsoft.com/office/drawing/2014/main" id="{33DA2A6E-7791-4435-BBCB-BCF138036234}"/>
              </a:ext>
            </a:extLst>
          </p:cNvPr>
          <p:cNvSpPr>
            <a:spLocks noGrp="1"/>
          </p:cNvSpPr>
          <p:nvPr>
            <p:ph type="pic" sz="quarter" idx="10"/>
          </p:nvPr>
        </p:nvSpPr>
        <p:spPr>
          <a:xfrm>
            <a:off x="8014396" y="-19455"/>
            <a:ext cx="4177605" cy="5787002"/>
          </a:xfrm>
          <a:custGeom>
            <a:avLst/>
            <a:gdLst>
              <a:gd name="connsiteX0" fmla="*/ 864029 w 4177605"/>
              <a:gd name="connsiteY0" fmla="*/ 0 h 5787002"/>
              <a:gd name="connsiteX1" fmla="*/ 4177605 w 4177605"/>
              <a:gd name="connsiteY1" fmla="*/ 0 h 5787002"/>
              <a:gd name="connsiteX2" fmla="*/ 4177605 w 4177605"/>
              <a:gd name="connsiteY2" fmla="*/ 5704787 h 5787002"/>
              <a:gd name="connsiteX3" fmla="*/ 4128647 w 4177605"/>
              <a:gd name="connsiteY3" fmla="*/ 5716241 h 5787002"/>
              <a:gd name="connsiteX4" fmla="*/ 3436144 w 4177605"/>
              <a:gd name="connsiteY4" fmla="*/ 5787002 h 5787002"/>
              <a:gd name="connsiteX5" fmla="*/ 0 w 4177605"/>
              <a:gd name="connsiteY5" fmla="*/ 2304027 h 5787002"/>
              <a:gd name="connsiteX6" fmla="*/ 784648 w 4177605"/>
              <a:gd name="connsiteY6" fmla="*/ 88532 h 578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7605" h="5787002">
                <a:moveTo>
                  <a:pt x="864029" y="0"/>
                </a:moveTo>
                <a:lnTo>
                  <a:pt x="4177605" y="0"/>
                </a:lnTo>
                <a:lnTo>
                  <a:pt x="4177605" y="5704787"/>
                </a:lnTo>
                <a:lnTo>
                  <a:pt x="4128647" y="5716241"/>
                </a:lnTo>
                <a:cubicBezTo>
                  <a:pt x="3904962" y="5762637"/>
                  <a:pt x="3673360" y="5787002"/>
                  <a:pt x="3436144" y="5787002"/>
                </a:cubicBezTo>
                <a:cubicBezTo>
                  <a:pt x="1538414" y="5787002"/>
                  <a:pt x="0" y="4227621"/>
                  <a:pt x="0" y="2304027"/>
                </a:cubicBezTo>
                <a:cubicBezTo>
                  <a:pt x="0" y="1462455"/>
                  <a:pt x="294462" y="690595"/>
                  <a:pt x="784648" y="88532"/>
                </a:cubicBezTo>
                <a:close/>
              </a:path>
            </a:pathLst>
          </a:custGeom>
          <a:solidFill>
            <a:srgbClr val="BDCF3C">
              <a:alpha val="70000"/>
            </a:srgbClr>
          </a:solidFill>
        </p:spPr>
        <p:txBody>
          <a:bodyPr wrap="square">
            <a:noAutofit/>
          </a:bodyPr>
          <a:lstStyle/>
          <a:p>
            <a:endParaRPr lang="en-GB"/>
          </a:p>
        </p:txBody>
      </p:sp>
    </p:spTree>
    <p:extLst>
      <p:ext uri="{BB962C8B-B14F-4D97-AF65-F5344CB8AC3E}">
        <p14:creationId xmlns:p14="http://schemas.microsoft.com/office/powerpoint/2010/main" val="1910717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Holding Slid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ECEC7B2-F472-4E0A-8ADD-EB376ED174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720940"/>
            <a:ext cx="1888936" cy="816207"/>
          </a:xfrm>
          <a:prstGeom prst="rect">
            <a:avLst/>
          </a:prstGeom>
        </p:spPr>
      </p:pic>
      <p:pic>
        <p:nvPicPr>
          <p:cNvPr id="20" name="Picture 19" descr="Icon&#10;&#10;Description automatically generated">
            <a:extLst>
              <a:ext uri="{FF2B5EF4-FFF2-40B4-BE49-F238E27FC236}">
                <a16:creationId xmlns:a16="http://schemas.microsoft.com/office/drawing/2014/main" id="{AAF80268-0C48-4898-B778-E38B22280A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6182" y="3206086"/>
            <a:ext cx="2632103" cy="2632103"/>
          </a:xfrm>
          <a:prstGeom prst="rect">
            <a:avLst/>
          </a:prstGeom>
        </p:spPr>
      </p:pic>
      <p:sp>
        <p:nvSpPr>
          <p:cNvPr id="21" name="Picture Placeholder 20">
            <a:extLst>
              <a:ext uri="{FF2B5EF4-FFF2-40B4-BE49-F238E27FC236}">
                <a16:creationId xmlns:a16="http://schemas.microsoft.com/office/drawing/2014/main" id="{AE3AB5D7-1864-4E70-9BEB-54371C07EFD4}"/>
              </a:ext>
            </a:extLst>
          </p:cNvPr>
          <p:cNvSpPr>
            <a:spLocks noGrp="1"/>
          </p:cNvSpPr>
          <p:nvPr>
            <p:ph type="pic" sz="quarter" idx="10"/>
          </p:nvPr>
        </p:nvSpPr>
        <p:spPr>
          <a:xfrm>
            <a:off x="8014396" y="-19455"/>
            <a:ext cx="4177605" cy="5787002"/>
          </a:xfrm>
          <a:custGeom>
            <a:avLst/>
            <a:gdLst>
              <a:gd name="connsiteX0" fmla="*/ 864029 w 4177605"/>
              <a:gd name="connsiteY0" fmla="*/ 0 h 5787002"/>
              <a:gd name="connsiteX1" fmla="*/ 4177605 w 4177605"/>
              <a:gd name="connsiteY1" fmla="*/ 0 h 5787002"/>
              <a:gd name="connsiteX2" fmla="*/ 4177605 w 4177605"/>
              <a:gd name="connsiteY2" fmla="*/ 5704787 h 5787002"/>
              <a:gd name="connsiteX3" fmla="*/ 4128647 w 4177605"/>
              <a:gd name="connsiteY3" fmla="*/ 5716241 h 5787002"/>
              <a:gd name="connsiteX4" fmla="*/ 3436144 w 4177605"/>
              <a:gd name="connsiteY4" fmla="*/ 5787002 h 5787002"/>
              <a:gd name="connsiteX5" fmla="*/ 0 w 4177605"/>
              <a:gd name="connsiteY5" fmla="*/ 2304027 h 5787002"/>
              <a:gd name="connsiteX6" fmla="*/ 784648 w 4177605"/>
              <a:gd name="connsiteY6" fmla="*/ 88532 h 578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7605" h="5787002">
                <a:moveTo>
                  <a:pt x="864029" y="0"/>
                </a:moveTo>
                <a:lnTo>
                  <a:pt x="4177605" y="0"/>
                </a:lnTo>
                <a:lnTo>
                  <a:pt x="4177605" y="5704787"/>
                </a:lnTo>
                <a:lnTo>
                  <a:pt x="4128647" y="5716241"/>
                </a:lnTo>
                <a:cubicBezTo>
                  <a:pt x="3904962" y="5762637"/>
                  <a:pt x="3673360" y="5787002"/>
                  <a:pt x="3436144" y="5787002"/>
                </a:cubicBezTo>
                <a:cubicBezTo>
                  <a:pt x="1538414" y="5787002"/>
                  <a:pt x="0" y="4227621"/>
                  <a:pt x="0" y="2304027"/>
                </a:cubicBezTo>
                <a:cubicBezTo>
                  <a:pt x="0" y="1462455"/>
                  <a:pt x="294462" y="690595"/>
                  <a:pt x="784648" y="88532"/>
                </a:cubicBezTo>
                <a:close/>
              </a:path>
            </a:pathLst>
          </a:custGeom>
          <a:solidFill>
            <a:srgbClr val="BDCF3C">
              <a:alpha val="70000"/>
            </a:srgbClr>
          </a:solidFill>
        </p:spPr>
        <p:txBody>
          <a:bodyPr wrap="square">
            <a:noAutofit/>
          </a:bodyPr>
          <a:lstStyle/>
          <a:p>
            <a:endParaRPr lang="en-GB"/>
          </a:p>
        </p:txBody>
      </p:sp>
      <p:sp>
        <p:nvSpPr>
          <p:cNvPr id="24" name="Title 1">
            <a:extLst>
              <a:ext uri="{FF2B5EF4-FFF2-40B4-BE49-F238E27FC236}">
                <a16:creationId xmlns:a16="http://schemas.microsoft.com/office/drawing/2014/main" id="{F39E117E-DEE0-408F-A36C-FE5263398FEE}"/>
              </a:ext>
            </a:extLst>
          </p:cNvPr>
          <p:cNvSpPr>
            <a:spLocks noGrp="1"/>
          </p:cNvSpPr>
          <p:nvPr>
            <p:ph type="ctrTitle" hasCustomPrompt="1"/>
          </p:nvPr>
        </p:nvSpPr>
        <p:spPr>
          <a:xfrm>
            <a:off x="838200" y="2791970"/>
            <a:ext cx="6126804" cy="1916218"/>
          </a:xfrm>
        </p:spPr>
        <p:txBody>
          <a:bodyPr anchor="b"/>
          <a:lstStyle>
            <a:lvl1pPr algn="l">
              <a:lnSpc>
                <a:spcPct val="100000"/>
              </a:lnSpc>
              <a:defRPr sz="6000"/>
            </a:lvl1pPr>
          </a:lstStyle>
          <a:p>
            <a:r>
              <a:rPr lang="en-US" dirty="0"/>
              <a:t>Add title</a:t>
            </a:r>
          </a:p>
        </p:txBody>
      </p:sp>
    </p:spTree>
    <p:extLst>
      <p:ext uri="{BB962C8B-B14F-4D97-AF65-F5344CB8AC3E}">
        <p14:creationId xmlns:p14="http://schemas.microsoft.com/office/powerpoint/2010/main" val="2085035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CC7D62E-40E1-4517-9D38-18B5358650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720940"/>
            <a:ext cx="1888936" cy="816207"/>
          </a:xfrm>
          <a:prstGeom prst="rect">
            <a:avLst/>
          </a:prstGeom>
        </p:spPr>
      </p:pic>
      <p:sp>
        <p:nvSpPr>
          <p:cNvPr id="13" name="Title 1">
            <a:extLst>
              <a:ext uri="{FF2B5EF4-FFF2-40B4-BE49-F238E27FC236}">
                <a16:creationId xmlns:a16="http://schemas.microsoft.com/office/drawing/2014/main" id="{593F8A6D-22A2-4889-9683-843694EFA1F5}"/>
              </a:ext>
            </a:extLst>
          </p:cNvPr>
          <p:cNvSpPr>
            <a:spLocks noGrp="1"/>
          </p:cNvSpPr>
          <p:nvPr>
            <p:ph type="ctrTitle" hasCustomPrompt="1"/>
          </p:nvPr>
        </p:nvSpPr>
        <p:spPr>
          <a:xfrm>
            <a:off x="838200" y="2791970"/>
            <a:ext cx="10456524" cy="1203418"/>
          </a:xfrm>
        </p:spPr>
        <p:txBody>
          <a:bodyPr anchor="b"/>
          <a:lstStyle>
            <a:lvl1pPr algn="l">
              <a:lnSpc>
                <a:spcPct val="100000"/>
              </a:lnSpc>
              <a:defRPr sz="6000"/>
            </a:lvl1pPr>
          </a:lstStyle>
          <a:p>
            <a:r>
              <a:rPr lang="en-US" dirty="0"/>
              <a:t>Add title</a:t>
            </a:r>
          </a:p>
        </p:txBody>
      </p:sp>
      <p:sp>
        <p:nvSpPr>
          <p:cNvPr id="14" name="Text Placeholder 3">
            <a:extLst>
              <a:ext uri="{FF2B5EF4-FFF2-40B4-BE49-F238E27FC236}">
                <a16:creationId xmlns:a16="http://schemas.microsoft.com/office/drawing/2014/main" id="{9EFD9DD5-C98E-4F6E-BC0B-5667FA18F2E2}"/>
              </a:ext>
            </a:extLst>
          </p:cNvPr>
          <p:cNvSpPr>
            <a:spLocks noGrp="1"/>
          </p:cNvSpPr>
          <p:nvPr>
            <p:ph type="body" sz="quarter" idx="10"/>
          </p:nvPr>
        </p:nvSpPr>
        <p:spPr>
          <a:xfrm>
            <a:off x="838200" y="4066030"/>
            <a:ext cx="10515600" cy="1673289"/>
          </a:xfrm>
        </p:spPr>
        <p:txBody>
          <a:bodyPr/>
          <a:lstStyle>
            <a:lvl1pPr marL="0" indent="0">
              <a:buClr>
                <a:srgbClr val="BDCF3C"/>
              </a:buClr>
              <a:buNone/>
              <a:defRPr/>
            </a:lvl1pPr>
            <a:lvl2pPr>
              <a:buClr>
                <a:srgbClr val="BDCF3C"/>
              </a:buClr>
              <a:defRPr/>
            </a:lvl2pPr>
            <a:lvl3pPr>
              <a:buClr>
                <a:srgbClr val="BDCF3C"/>
              </a:buClr>
              <a:defRPr/>
            </a:lvl3pPr>
            <a:lvl4pPr>
              <a:buClr>
                <a:srgbClr val="BDCF3C"/>
              </a:buClr>
              <a:defRPr/>
            </a:lvl4pPr>
            <a:lvl5pPr>
              <a:buClr>
                <a:srgbClr val="BDCF3C"/>
              </a:buClr>
              <a:defRPr/>
            </a:lvl5pPr>
          </a:lstStyle>
          <a:p>
            <a:pPr lvl="0"/>
            <a:r>
              <a:rPr lang="en-US" dirty="0"/>
              <a:t>Click to edit Master text styles</a:t>
            </a:r>
          </a:p>
        </p:txBody>
      </p:sp>
    </p:spTree>
    <p:extLst>
      <p:ext uri="{BB962C8B-B14F-4D97-AF65-F5344CB8AC3E}">
        <p14:creationId xmlns:p14="http://schemas.microsoft.com/office/powerpoint/2010/main" val="2333297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C31B-E22B-489C-95F8-C6D416608907}"/>
              </a:ext>
            </a:extLst>
          </p:cNvPr>
          <p:cNvSpPr>
            <a:spLocks noGrp="1"/>
          </p:cNvSpPr>
          <p:nvPr>
            <p:ph type="title"/>
          </p:nvPr>
        </p:nvSpPr>
        <p:spPr>
          <a:xfrm>
            <a:off x="838200" y="416495"/>
            <a:ext cx="10515600" cy="1325563"/>
          </a:xfrm>
        </p:spPr>
        <p:txBody>
          <a:bodyPr/>
          <a:lstStyle>
            <a:lvl1pPr>
              <a:lnSpc>
                <a:spcPct val="120000"/>
              </a:lnSpc>
              <a:defRPr/>
            </a:lvl1pPr>
          </a:lstStyle>
          <a:p>
            <a:r>
              <a:rPr lang="en-US" dirty="0"/>
              <a:t>Click to edit</a:t>
            </a:r>
            <a:endParaRPr lang="en-GB" dirty="0"/>
          </a:p>
        </p:txBody>
      </p:sp>
      <p:sp>
        <p:nvSpPr>
          <p:cNvPr id="4" name="Text Placeholder 3">
            <a:extLst>
              <a:ext uri="{FF2B5EF4-FFF2-40B4-BE49-F238E27FC236}">
                <a16:creationId xmlns:a16="http://schemas.microsoft.com/office/drawing/2014/main" id="{77229637-01C8-42B2-95E2-37401C081CF3}"/>
              </a:ext>
            </a:extLst>
          </p:cNvPr>
          <p:cNvSpPr>
            <a:spLocks noGrp="1"/>
          </p:cNvSpPr>
          <p:nvPr>
            <p:ph type="body" sz="quarter" idx="10"/>
          </p:nvPr>
        </p:nvSpPr>
        <p:spPr>
          <a:xfrm>
            <a:off x="838200" y="1900238"/>
            <a:ext cx="10515600" cy="3082728"/>
          </a:xfrm>
        </p:spPr>
        <p:txBody>
          <a:bodyPr/>
          <a:lstStyle>
            <a:lvl1pPr>
              <a:buClr>
                <a:srgbClr val="BDCF3C"/>
              </a:buClr>
              <a:defRPr sz="2400"/>
            </a:lvl1pPr>
            <a:lvl2pPr>
              <a:buClr>
                <a:srgbClr val="BDCF3C"/>
              </a:buClr>
              <a:defRPr sz="2200"/>
            </a:lvl2pPr>
            <a:lvl3pPr>
              <a:buClr>
                <a:srgbClr val="BDCF3C"/>
              </a:buClr>
              <a:defRPr/>
            </a:lvl3pPr>
            <a:lvl4pPr marL="1371600" indent="0">
              <a:buClr>
                <a:srgbClr val="BDCF3C"/>
              </a:buClr>
              <a:buNone/>
              <a:defRPr/>
            </a:lvl4pPr>
            <a:lvl5pPr>
              <a:buClr>
                <a:srgbClr val="BDCF3C"/>
              </a:buClr>
              <a:defRPr/>
            </a:lvl5pPr>
          </a:lstStyle>
          <a:p>
            <a:pPr lvl="0"/>
            <a:r>
              <a:rPr lang="en-US" dirty="0"/>
              <a:t>Click to edit Master text styles</a:t>
            </a:r>
          </a:p>
          <a:p>
            <a:pPr lvl="1"/>
            <a:r>
              <a:rPr lang="en-US" dirty="0"/>
              <a:t>Second level</a:t>
            </a:r>
          </a:p>
          <a:p>
            <a:pPr lvl="2"/>
            <a:r>
              <a:rPr lang="en-US" dirty="0"/>
              <a:t>Third level</a:t>
            </a:r>
          </a:p>
          <a:p>
            <a:pPr lvl="3"/>
            <a:endParaRPr lang="en-GB" dirty="0"/>
          </a:p>
        </p:txBody>
      </p:sp>
      <p:pic>
        <p:nvPicPr>
          <p:cNvPr id="5" name="Graphic 4">
            <a:extLst>
              <a:ext uri="{FF2B5EF4-FFF2-40B4-BE49-F238E27FC236}">
                <a16:creationId xmlns:a16="http://schemas.microsoft.com/office/drawing/2014/main" id="{BDD1640B-98AE-43F0-B3CB-0843BD4521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506948"/>
            <a:ext cx="1888936" cy="816207"/>
          </a:xfrm>
          <a:prstGeom prst="rect">
            <a:avLst/>
          </a:prstGeom>
        </p:spPr>
      </p:pic>
    </p:spTree>
    <p:extLst>
      <p:ext uri="{BB962C8B-B14F-4D97-AF65-F5344CB8AC3E}">
        <p14:creationId xmlns:p14="http://schemas.microsoft.com/office/powerpoint/2010/main" val="163202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with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C31B-E22B-489C-95F8-C6D416608907}"/>
              </a:ext>
            </a:extLst>
          </p:cNvPr>
          <p:cNvSpPr>
            <a:spLocks noGrp="1"/>
          </p:cNvSpPr>
          <p:nvPr>
            <p:ph type="title"/>
          </p:nvPr>
        </p:nvSpPr>
        <p:spPr>
          <a:xfrm>
            <a:off x="838200" y="416495"/>
            <a:ext cx="10515600" cy="1325563"/>
          </a:xfrm>
        </p:spPr>
        <p:txBody>
          <a:bodyPr/>
          <a:lstStyle>
            <a:lvl1pPr>
              <a:lnSpc>
                <a:spcPct val="120000"/>
              </a:lnSpc>
              <a:defRPr/>
            </a:lvl1pPr>
          </a:lstStyle>
          <a:p>
            <a:r>
              <a:rPr lang="en-US" dirty="0"/>
              <a:t>Click to edit</a:t>
            </a:r>
            <a:endParaRPr lang="en-GB" dirty="0"/>
          </a:p>
        </p:txBody>
      </p:sp>
      <p:sp>
        <p:nvSpPr>
          <p:cNvPr id="4" name="Text Placeholder 3">
            <a:extLst>
              <a:ext uri="{FF2B5EF4-FFF2-40B4-BE49-F238E27FC236}">
                <a16:creationId xmlns:a16="http://schemas.microsoft.com/office/drawing/2014/main" id="{77229637-01C8-42B2-95E2-37401C081CF3}"/>
              </a:ext>
            </a:extLst>
          </p:cNvPr>
          <p:cNvSpPr>
            <a:spLocks noGrp="1"/>
          </p:cNvSpPr>
          <p:nvPr>
            <p:ph type="body" sz="quarter" idx="10"/>
          </p:nvPr>
        </p:nvSpPr>
        <p:spPr>
          <a:xfrm>
            <a:off x="838199" y="1900238"/>
            <a:ext cx="6048983" cy="3082728"/>
          </a:xfrm>
        </p:spPr>
        <p:txBody>
          <a:bodyPr/>
          <a:lstStyle>
            <a:lvl1pPr>
              <a:buClr>
                <a:srgbClr val="BDCF3C"/>
              </a:buClr>
              <a:defRPr sz="2400"/>
            </a:lvl1pPr>
            <a:lvl2pPr>
              <a:buClr>
                <a:srgbClr val="BDCF3C"/>
              </a:buClr>
              <a:defRPr sz="2200"/>
            </a:lvl2pPr>
            <a:lvl3pPr>
              <a:buClr>
                <a:srgbClr val="BDCF3C"/>
              </a:buClr>
              <a:defRPr/>
            </a:lvl3pPr>
            <a:lvl4pPr marL="1371600" indent="0">
              <a:buClr>
                <a:srgbClr val="BDCF3C"/>
              </a:buClr>
              <a:buNone/>
              <a:defRPr/>
            </a:lvl4pPr>
            <a:lvl5pPr>
              <a:buClr>
                <a:srgbClr val="BDCF3C"/>
              </a:buClr>
              <a:defRPr/>
            </a:lvl5pPr>
          </a:lstStyle>
          <a:p>
            <a:pPr lvl="0"/>
            <a:r>
              <a:rPr lang="en-US" dirty="0"/>
              <a:t>Click to edit Master text styles</a:t>
            </a:r>
          </a:p>
          <a:p>
            <a:pPr lvl="1"/>
            <a:r>
              <a:rPr lang="en-US" dirty="0"/>
              <a:t>Second level</a:t>
            </a:r>
          </a:p>
          <a:p>
            <a:pPr lvl="2"/>
            <a:r>
              <a:rPr lang="en-US" dirty="0"/>
              <a:t>Third level</a:t>
            </a:r>
          </a:p>
          <a:p>
            <a:pPr lvl="3"/>
            <a:endParaRPr lang="en-GB" dirty="0"/>
          </a:p>
        </p:txBody>
      </p:sp>
      <p:pic>
        <p:nvPicPr>
          <p:cNvPr id="5" name="Graphic 4">
            <a:extLst>
              <a:ext uri="{FF2B5EF4-FFF2-40B4-BE49-F238E27FC236}">
                <a16:creationId xmlns:a16="http://schemas.microsoft.com/office/drawing/2014/main" id="{BDD1640B-98AE-43F0-B3CB-0843BD4521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506948"/>
            <a:ext cx="1888936" cy="816207"/>
          </a:xfrm>
          <a:prstGeom prst="rect">
            <a:avLst/>
          </a:prstGeom>
        </p:spPr>
      </p:pic>
      <p:sp>
        <p:nvSpPr>
          <p:cNvPr id="9" name="Text Placeholder 6">
            <a:extLst>
              <a:ext uri="{FF2B5EF4-FFF2-40B4-BE49-F238E27FC236}">
                <a16:creationId xmlns:a16="http://schemas.microsoft.com/office/drawing/2014/main" id="{5F4DA4F8-7F5C-4C66-BE62-836E64AC1EF0}"/>
              </a:ext>
            </a:extLst>
          </p:cNvPr>
          <p:cNvSpPr>
            <a:spLocks noGrp="1"/>
          </p:cNvSpPr>
          <p:nvPr>
            <p:ph type="body" sz="quarter" idx="11" hasCustomPrompt="1"/>
          </p:nvPr>
        </p:nvSpPr>
        <p:spPr>
          <a:xfrm>
            <a:off x="7256463" y="1900238"/>
            <a:ext cx="4097337" cy="4092575"/>
          </a:xfrm>
        </p:spPr>
        <p:txBody>
          <a:bodyPr>
            <a:normAutofit/>
          </a:bodyPr>
          <a:lstStyle>
            <a:lvl1pPr marL="0" indent="0" algn="r">
              <a:lnSpc>
                <a:spcPct val="100000"/>
              </a:lnSpc>
              <a:buNone/>
              <a:defRPr sz="3800">
                <a:solidFill>
                  <a:srgbClr val="BDCF3C"/>
                </a:solidFill>
                <a:latin typeface="VAGRounded LT Bold" panose="02000803030000020004" pitchFamily="2" charset="0"/>
              </a:defRPr>
            </a:lvl1pPr>
            <a:lvl2pPr marL="457200" indent="0">
              <a:buNone/>
              <a:defRPr>
                <a:latin typeface="VAGRounded LT Bold" panose="02000803030000020004" pitchFamily="2" charset="0"/>
              </a:defRPr>
            </a:lvl2pPr>
            <a:lvl3pPr marL="914400" indent="0">
              <a:buNone/>
              <a:defRPr>
                <a:latin typeface="VAGRounded LT Bold" panose="02000803030000020004" pitchFamily="2" charset="0"/>
              </a:defRPr>
            </a:lvl3pPr>
            <a:lvl4pPr marL="1371600" indent="0">
              <a:buNone/>
              <a:defRPr>
                <a:latin typeface="VAGRounded LT Bold" panose="02000803030000020004" pitchFamily="2" charset="0"/>
              </a:defRPr>
            </a:lvl4pPr>
            <a:lvl5pPr marL="1828800" indent="0">
              <a:buNone/>
              <a:defRPr>
                <a:latin typeface="VAGRounded LT Bold" panose="02000803030000020004" pitchFamily="2" charset="0"/>
              </a:defRPr>
            </a:lvl5pPr>
          </a:lstStyle>
          <a:p>
            <a:pPr lvl="0"/>
            <a:r>
              <a:rPr lang="en-US" dirty="0"/>
              <a:t>“Use this space for a quote/ key statement that drives home a point.”</a:t>
            </a:r>
            <a:endParaRPr lang="en-GB" dirty="0"/>
          </a:p>
        </p:txBody>
      </p:sp>
    </p:spTree>
    <p:extLst>
      <p:ext uri="{BB962C8B-B14F-4D97-AF65-F5344CB8AC3E}">
        <p14:creationId xmlns:p14="http://schemas.microsoft.com/office/powerpoint/2010/main" val="285522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C31B-E22B-489C-95F8-C6D416608907}"/>
              </a:ext>
            </a:extLst>
          </p:cNvPr>
          <p:cNvSpPr>
            <a:spLocks noGrp="1"/>
          </p:cNvSpPr>
          <p:nvPr>
            <p:ph type="title"/>
          </p:nvPr>
        </p:nvSpPr>
        <p:spPr>
          <a:xfrm>
            <a:off x="838200" y="416495"/>
            <a:ext cx="10515600" cy="1325563"/>
          </a:xfrm>
        </p:spPr>
        <p:txBody>
          <a:bodyPr/>
          <a:lstStyle>
            <a:lvl1pPr>
              <a:lnSpc>
                <a:spcPct val="120000"/>
              </a:lnSpc>
              <a:defRPr/>
            </a:lvl1pPr>
          </a:lstStyle>
          <a:p>
            <a:r>
              <a:rPr lang="en-US" dirty="0"/>
              <a:t>Click to edit</a:t>
            </a:r>
            <a:endParaRPr lang="en-GB" dirty="0"/>
          </a:p>
        </p:txBody>
      </p:sp>
      <p:sp>
        <p:nvSpPr>
          <p:cNvPr id="4" name="Text Placeholder 3">
            <a:extLst>
              <a:ext uri="{FF2B5EF4-FFF2-40B4-BE49-F238E27FC236}">
                <a16:creationId xmlns:a16="http://schemas.microsoft.com/office/drawing/2014/main" id="{77229637-01C8-42B2-95E2-37401C081CF3}"/>
              </a:ext>
            </a:extLst>
          </p:cNvPr>
          <p:cNvSpPr>
            <a:spLocks noGrp="1"/>
          </p:cNvSpPr>
          <p:nvPr>
            <p:ph type="body" sz="quarter" idx="10"/>
          </p:nvPr>
        </p:nvSpPr>
        <p:spPr>
          <a:xfrm>
            <a:off x="838200" y="1900238"/>
            <a:ext cx="10515600" cy="3082728"/>
          </a:xfrm>
        </p:spPr>
        <p:txBody>
          <a:bodyPr/>
          <a:lstStyle>
            <a:lvl1pPr marL="0" indent="0">
              <a:buClr>
                <a:srgbClr val="BDCF3C"/>
              </a:buClr>
              <a:buNone/>
              <a:defRPr/>
            </a:lvl1pPr>
            <a:lvl2pPr>
              <a:buClr>
                <a:srgbClr val="BDCF3C"/>
              </a:buClr>
              <a:defRPr/>
            </a:lvl2pPr>
            <a:lvl3pPr>
              <a:buClr>
                <a:srgbClr val="BDCF3C"/>
              </a:buClr>
              <a:defRPr/>
            </a:lvl3pPr>
            <a:lvl4pPr>
              <a:buClr>
                <a:srgbClr val="BDCF3C"/>
              </a:buClr>
              <a:defRPr/>
            </a:lvl4pPr>
            <a:lvl5pPr>
              <a:buClr>
                <a:srgbClr val="BDCF3C"/>
              </a:buClr>
              <a:defRPr/>
            </a:lvl5pPr>
          </a:lstStyle>
          <a:p>
            <a:pPr lvl="0"/>
            <a:r>
              <a:rPr lang="en-US" dirty="0"/>
              <a:t>Click to edit Master text styles</a:t>
            </a:r>
          </a:p>
        </p:txBody>
      </p:sp>
      <p:pic>
        <p:nvPicPr>
          <p:cNvPr id="5" name="Graphic 4">
            <a:extLst>
              <a:ext uri="{FF2B5EF4-FFF2-40B4-BE49-F238E27FC236}">
                <a16:creationId xmlns:a16="http://schemas.microsoft.com/office/drawing/2014/main" id="{BDD1640B-98AE-43F0-B3CB-0843BD4521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506948"/>
            <a:ext cx="1888936" cy="816207"/>
          </a:xfrm>
          <a:prstGeom prst="rect">
            <a:avLst/>
          </a:prstGeom>
        </p:spPr>
      </p:pic>
    </p:spTree>
    <p:extLst>
      <p:ext uri="{BB962C8B-B14F-4D97-AF65-F5344CB8AC3E}">
        <p14:creationId xmlns:p14="http://schemas.microsoft.com/office/powerpoint/2010/main" val="3812173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text with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C31B-E22B-489C-95F8-C6D416608907}"/>
              </a:ext>
            </a:extLst>
          </p:cNvPr>
          <p:cNvSpPr>
            <a:spLocks noGrp="1"/>
          </p:cNvSpPr>
          <p:nvPr>
            <p:ph type="title"/>
          </p:nvPr>
        </p:nvSpPr>
        <p:spPr>
          <a:xfrm>
            <a:off x="838200" y="416495"/>
            <a:ext cx="10515600" cy="1325563"/>
          </a:xfrm>
        </p:spPr>
        <p:txBody>
          <a:bodyPr/>
          <a:lstStyle>
            <a:lvl1pPr>
              <a:lnSpc>
                <a:spcPct val="120000"/>
              </a:lnSpc>
              <a:defRPr/>
            </a:lvl1pPr>
          </a:lstStyle>
          <a:p>
            <a:r>
              <a:rPr lang="en-US" dirty="0"/>
              <a:t>Click to edit</a:t>
            </a:r>
            <a:endParaRPr lang="en-GB" dirty="0"/>
          </a:p>
        </p:txBody>
      </p:sp>
      <p:sp>
        <p:nvSpPr>
          <p:cNvPr id="4" name="Text Placeholder 3">
            <a:extLst>
              <a:ext uri="{FF2B5EF4-FFF2-40B4-BE49-F238E27FC236}">
                <a16:creationId xmlns:a16="http://schemas.microsoft.com/office/drawing/2014/main" id="{77229637-01C8-42B2-95E2-37401C081CF3}"/>
              </a:ext>
            </a:extLst>
          </p:cNvPr>
          <p:cNvSpPr>
            <a:spLocks noGrp="1"/>
          </p:cNvSpPr>
          <p:nvPr>
            <p:ph type="body" sz="quarter" idx="10"/>
          </p:nvPr>
        </p:nvSpPr>
        <p:spPr>
          <a:xfrm>
            <a:off x="838200" y="1900238"/>
            <a:ext cx="6087894" cy="3082728"/>
          </a:xfrm>
        </p:spPr>
        <p:txBody>
          <a:bodyPr/>
          <a:lstStyle>
            <a:lvl1pPr marL="0" indent="0">
              <a:buClr>
                <a:srgbClr val="BDCF3C"/>
              </a:buClr>
              <a:buNone/>
              <a:defRPr/>
            </a:lvl1pPr>
            <a:lvl2pPr>
              <a:buClr>
                <a:srgbClr val="BDCF3C"/>
              </a:buClr>
              <a:defRPr/>
            </a:lvl2pPr>
            <a:lvl3pPr>
              <a:buClr>
                <a:srgbClr val="BDCF3C"/>
              </a:buClr>
              <a:defRPr/>
            </a:lvl3pPr>
            <a:lvl4pPr>
              <a:buClr>
                <a:srgbClr val="BDCF3C"/>
              </a:buClr>
              <a:defRPr/>
            </a:lvl4pPr>
            <a:lvl5pPr>
              <a:buClr>
                <a:srgbClr val="BDCF3C"/>
              </a:buClr>
              <a:defRPr/>
            </a:lvl5pPr>
          </a:lstStyle>
          <a:p>
            <a:pPr lvl="0"/>
            <a:r>
              <a:rPr lang="en-US" dirty="0"/>
              <a:t>Click to edit Master text styles</a:t>
            </a:r>
          </a:p>
        </p:txBody>
      </p:sp>
      <p:pic>
        <p:nvPicPr>
          <p:cNvPr id="5" name="Graphic 4">
            <a:extLst>
              <a:ext uri="{FF2B5EF4-FFF2-40B4-BE49-F238E27FC236}">
                <a16:creationId xmlns:a16="http://schemas.microsoft.com/office/drawing/2014/main" id="{BDD1640B-98AE-43F0-B3CB-0843BD4521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506948"/>
            <a:ext cx="1888936" cy="816207"/>
          </a:xfrm>
          <a:prstGeom prst="rect">
            <a:avLst/>
          </a:prstGeom>
        </p:spPr>
      </p:pic>
      <p:sp>
        <p:nvSpPr>
          <p:cNvPr id="6" name="Text Placeholder 6">
            <a:extLst>
              <a:ext uri="{FF2B5EF4-FFF2-40B4-BE49-F238E27FC236}">
                <a16:creationId xmlns:a16="http://schemas.microsoft.com/office/drawing/2014/main" id="{29649651-9BCF-4DC4-BE0B-650693FF4C94}"/>
              </a:ext>
            </a:extLst>
          </p:cNvPr>
          <p:cNvSpPr>
            <a:spLocks noGrp="1"/>
          </p:cNvSpPr>
          <p:nvPr>
            <p:ph type="body" sz="quarter" idx="11" hasCustomPrompt="1"/>
          </p:nvPr>
        </p:nvSpPr>
        <p:spPr>
          <a:xfrm>
            <a:off x="7256463" y="1900238"/>
            <a:ext cx="4097337" cy="4092575"/>
          </a:xfrm>
        </p:spPr>
        <p:txBody>
          <a:bodyPr>
            <a:normAutofit/>
          </a:bodyPr>
          <a:lstStyle>
            <a:lvl1pPr marL="0" indent="0" algn="r">
              <a:lnSpc>
                <a:spcPct val="100000"/>
              </a:lnSpc>
              <a:buNone/>
              <a:defRPr sz="3800">
                <a:solidFill>
                  <a:srgbClr val="BDCF3C"/>
                </a:solidFill>
                <a:latin typeface="VAGRounded LT Bold" panose="02000803030000020004" pitchFamily="2" charset="0"/>
              </a:defRPr>
            </a:lvl1pPr>
            <a:lvl2pPr marL="457200" indent="0">
              <a:buNone/>
              <a:defRPr>
                <a:latin typeface="VAGRounded LT Bold" panose="02000803030000020004" pitchFamily="2" charset="0"/>
              </a:defRPr>
            </a:lvl2pPr>
            <a:lvl3pPr marL="914400" indent="0">
              <a:buNone/>
              <a:defRPr>
                <a:latin typeface="VAGRounded LT Bold" panose="02000803030000020004" pitchFamily="2" charset="0"/>
              </a:defRPr>
            </a:lvl3pPr>
            <a:lvl4pPr marL="1371600" indent="0">
              <a:buNone/>
              <a:defRPr>
                <a:latin typeface="VAGRounded LT Bold" panose="02000803030000020004" pitchFamily="2" charset="0"/>
              </a:defRPr>
            </a:lvl4pPr>
            <a:lvl5pPr marL="1828800" indent="0">
              <a:buNone/>
              <a:defRPr>
                <a:latin typeface="VAGRounded LT Bold" panose="02000803030000020004" pitchFamily="2" charset="0"/>
              </a:defRPr>
            </a:lvl5pPr>
          </a:lstStyle>
          <a:p>
            <a:pPr lvl="0"/>
            <a:r>
              <a:rPr lang="en-US" dirty="0"/>
              <a:t>“Use this space for a quote/ key statement that drives home a point.”</a:t>
            </a:r>
            <a:endParaRPr lang="en-GB" dirty="0"/>
          </a:p>
        </p:txBody>
      </p:sp>
    </p:spTree>
    <p:extLst>
      <p:ext uri="{BB962C8B-B14F-4D97-AF65-F5344CB8AC3E}">
        <p14:creationId xmlns:p14="http://schemas.microsoft.com/office/powerpoint/2010/main" val="267169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C31B-E22B-489C-95F8-C6D416608907}"/>
              </a:ext>
            </a:extLst>
          </p:cNvPr>
          <p:cNvSpPr>
            <a:spLocks noGrp="1"/>
          </p:cNvSpPr>
          <p:nvPr>
            <p:ph type="title"/>
          </p:nvPr>
        </p:nvSpPr>
        <p:spPr>
          <a:xfrm>
            <a:off x="838200" y="416495"/>
            <a:ext cx="6127679" cy="1325563"/>
          </a:xfrm>
        </p:spPr>
        <p:txBody>
          <a:bodyPr/>
          <a:lstStyle>
            <a:lvl1pPr>
              <a:lnSpc>
                <a:spcPct val="120000"/>
              </a:lnSpc>
              <a:defRPr/>
            </a:lvl1pPr>
          </a:lstStyle>
          <a:p>
            <a:r>
              <a:rPr lang="en-US" dirty="0"/>
              <a:t>Click to edit</a:t>
            </a:r>
            <a:endParaRPr lang="en-GB" dirty="0"/>
          </a:p>
        </p:txBody>
      </p:sp>
      <p:sp>
        <p:nvSpPr>
          <p:cNvPr id="4" name="Text Placeholder 3">
            <a:extLst>
              <a:ext uri="{FF2B5EF4-FFF2-40B4-BE49-F238E27FC236}">
                <a16:creationId xmlns:a16="http://schemas.microsoft.com/office/drawing/2014/main" id="{77229637-01C8-42B2-95E2-37401C081CF3}"/>
              </a:ext>
            </a:extLst>
          </p:cNvPr>
          <p:cNvSpPr>
            <a:spLocks noGrp="1"/>
          </p:cNvSpPr>
          <p:nvPr>
            <p:ph type="body" sz="quarter" idx="10"/>
          </p:nvPr>
        </p:nvSpPr>
        <p:spPr>
          <a:xfrm>
            <a:off x="838200" y="1900238"/>
            <a:ext cx="6127679" cy="3082728"/>
          </a:xfrm>
        </p:spPr>
        <p:txBody>
          <a:bodyPr/>
          <a:lstStyle>
            <a:lvl1pPr marL="0" indent="0">
              <a:buClr>
                <a:srgbClr val="BDCF3C"/>
              </a:buClr>
              <a:buNone/>
              <a:defRPr/>
            </a:lvl1pPr>
            <a:lvl2pPr>
              <a:buClr>
                <a:srgbClr val="BDCF3C"/>
              </a:buClr>
              <a:defRPr/>
            </a:lvl2pPr>
            <a:lvl3pPr>
              <a:buClr>
                <a:srgbClr val="BDCF3C"/>
              </a:buClr>
              <a:defRPr/>
            </a:lvl3pPr>
            <a:lvl4pPr>
              <a:buClr>
                <a:srgbClr val="BDCF3C"/>
              </a:buClr>
              <a:defRPr/>
            </a:lvl4pPr>
            <a:lvl5pPr>
              <a:buClr>
                <a:srgbClr val="BDCF3C"/>
              </a:buClr>
              <a:defRPr/>
            </a:lvl5pPr>
          </a:lstStyle>
          <a:p>
            <a:pPr lvl="0"/>
            <a:r>
              <a:rPr lang="en-US" dirty="0"/>
              <a:t>Click to edit Master text styles</a:t>
            </a:r>
          </a:p>
        </p:txBody>
      </p:sp>
      <p:pic>
        <p:nvPicPr>
          <p:cNvPr id="5" name="Graphic 4">
            <a:extLst>
              <a:ext uri="{FF2B5EF4-FFF2-40B4-BE49-F238E27FC236}">
                <a16:creationId xmlns:a16="http://schemas.microsoft.com/office/drawing/2014/main" id="{BDD1640B-98AE-43F0-B3CB-0843BD4521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506948"/>
            <a:ext cx="1888936" cy="816207"/>
          </a:xfrm>
          <a:prstGeom prst="rect">
            <a:avLst/>
          </a:prstGeom>
        </p:spPr>
      </p:pic>
      <p:sp>
        <p:nvSpPr>
          <p:cNvPr id="13" name="Picture Placeholder 12">
            <a:extLst>
              <a:ext uri="{FF2B5EF4-FFF2-40B4-BE49-F238E27FC236}">
                <a16:creationId xmlns:a16="http://schemas.microsoft.com/office/drawing/2014/main" id="{895FB700-84D0-4B8C-9E3D-DBD827E51B76}"/>
              </a:ext>
            </a:extLst>
          </p:cNvPr>
          <p:cNvSpPr>
            <a:spLocks noGrp="1"/>
          </p:cNvSpPr>
          <p:nvPr>
            <p:ph type="pic" sz="quarter" idx="11"/>
          </p:nvPr>
        </p:nvSpPr>
        <p:spPr>
          <a:xfrm>
            <a:off x="8014396" y="-19455"/>
            <a:ext cx="4177605" cy="5787002"/>
          </a:xfrm>
          <a:custGeom>
            <a:avLst/>
            <a:gdLst>
              <a:gd name="connsiteX0" fmla="*/ 864029 w 4177605"/>
              <a:gd name="connsiteY0" fmla="*/ 0 h 5787002"/>
              <a:gd name="connsiteX1" fmla="*/ 4177605 w 4177605"/>
              <a:gd name="connsiteY1" fmla="*/ 0 h 5787002"/>
              <a:gd name="connsiteX2" fmla="*/ 4177605 w 4177605"/>
              <a:gd name="connsiteY2" fmla="*/ 5704787 h 5787002"/>
              <a:gd name="connsiteX3" fmla="*/ 4128647 w 4177605"/>
              <a:gd name="connsiteY3" fmla="*/ 5716241 h 5787002"/>
              <a:gd name="connsiteX4" fmla="*/ 3436144 w 4177605"/>
              <a:gd name="connsiteY4" fmla="*/ 5787002 h 5787002"/>
              <a:gd name="connsiteX5" fmla="*/ 0 w 4177605"/>
              <a:gd name="connsiteY5" fmla="*/ 2304027 h 5787002"/>
              <a:gd name="connsiteX6" fmla="*/ 784648 w 4177605"/>
              <a:gd name="connsiteY6" fmla="*/ 88532 h 578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7605" h="5787002">
                <a:moveTo>
                  <a:pt x="864029" y="0"/>
                </a:moveTo>
                <a:lnTo>
                  <a:pt x="4177605" y="0"/>
                </a:lnTo>
                <a:lnTo>
                  <a:pt x="4177605" y="5704787"/>
                </a:lnTo>
                <a:lnTo>
                  <a:pt x="4128647" y="5716241"/>
                </a:lnTo>
                <a:cubicBezTo>
                  <a:pt x="3904962" y="5762637"/>
                  <a:pt x="3673360" y="5787002"/>
                  <a:pt x="3436144" y="5787002"/>
                </a:cubicBezTo>
                <a:cubicBezTo>
                  <a:pt x="1538414" y="5787002"/>
                  <a:pt x="0" y="4227621"/>
                  <a:pt x="0" y="2304027"/>
                </a:cubicBezTo>
                <a:cubicBezTo>
                  <a:pt x="0" y="1462455"/>
                  <a:pt x="294462" y="690595"/>
                  <a:pt x="784648" y="88532"/>
                </a:cubicBezTo>
                <a:close/>
              </a:path>
            </a:pathLst>
          </a:custGeom>
          <a:noFill/>
        </p:spPr>
        <p:txBody>
          <a:bodyPr wrap="square">
            <a:noAutofit/>
          </a:bodyPr>
          <a:lstStyle/>
          <a:p>
            <a:endParaRPr lang="en-GB"/>
          </a:p>
        </p:txBody>
      </p:sp>
    </p:spTree>
    <p:extLst>
      <p:ext uri="{BB962C8B-B14F-4D97-AF65-F5344CB8AC3E}">
        <p14:creationId xmlns:p14="http://schemas.microsoft.com/office/powerpoint/2010/main" val="117559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impact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0304DD46-4DBF-4AA3-A6F3-769772C576A5}"/>
              </a:ext>
            </a:extLst>
          </p:cNvPr>
          <p:cNvSpPr>
            <a:spLocks noGrp="1"/>
          </p:cNvSpPr>
          <p:nvPr>
            <p:ph type="pic" sz="quarter" idx="10"/>
          </p:nvPr>
        </p:nvSpPr>
        <p:spPr>
          <a:xfrm>
            <a:off x="0" y="0"/>
            <a:ext cx="10832386" cy="6858000"/>
          </a:xfrm>
          <a:custGeom>
            <a:avLst/>
            <a:gdLst>
              <a:gd name="connsiteX0" fmla="*/ 0 w 10832386"/>
              <a:gd name="connsiteY0" fmla="*/ 0 h 6858000"/>
              <a:gd name="connsiteX1" fmla="*/ 9704210 w 10832386"/>
              <a:gd name="connsiteY1" fmla="*/ 0 h 6858000"/>
              <a:gd name="connsiteX2" fmla="*/ 9749805 w 10832386"/>
              <a:gd name="connsiteY2" fmla="*/ 64992 h 6858000"/>
              <a:gd name="connsiteX3" fmla="*/ 10832386 w 10832386"/>
              <a:gd name="connsiteY3" fmla="*/ 3657423 h 6858000"/>
              <a:gd name="connsiteX4" fmla="*/ 10067317 w 10832386"/>
              <a:gd name="connsiteY4" fmla="*/ 6720090 h 6858000"/>
              <a:gd name="connsiteX5" fmla="*/ 9989087 w 10832386"/>
              <a:gd name="connsiteY5" fmla="*/ 6858000 h 6858000"/>
              <a:gd name="connsiteX6" fmla="*/ 0 w 1083238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32386" h="6858000">
                <a:moveTo>
                  <a:pt x="0" y="0"/>
                </a:moveTo>
                <a:lnTo>
                  <a:pt x="9704210" y="0"/>
                </a:lnTo>
                <a:lnTo>
                  <a:pt x="9749805" y="64992"/>
                </a:lnTo>
                <a:cubicBezTo>
                  <a:pt x="10433290" y="1090472"/>
                  <a:pt x="10832386" y="2326706"/>
                  <a:pt x="10832386" y="3657423"/>
                </a:cubicBezTo>
                <a:cubicBezTo>
                  <a:pt x="10832386" y="4766355"/>
                  <a:pt x="10555236" y="5809672"/>
                  <a:pt x="10067317" y="6720090"/>
                </a:cubicBezTo>
                <a:lnTo>
                  <a:pt x="9989087" y="6858000"/>
                </a:lnTo>
                <a:lnTo>
                  <a:pt x="0" y="6858000"/>
                </a:lnTo>
                <a:close/>
              </a:path>
            </a:pathLst>
          </a:custGeom>
          <a:solidFill>
            <a:srgbClr val="BDCF3C">
              <a:alpha val="90000"/>
            </a:srgbClr>
          </a:solidFill>
        </p:spPr>
        <p:txBody>
          <a:bodyPr wrap="square">
            <a:noAutofit/>
          </a:bodyPr>
          <a:lstStyle/>
          <a:p>
            <a:endParaRPr lang="en-GB"/>
          </a:p>
        </p:txBody>
      </p:sp>
      <p:pic>
        <p:nvPicPr>
          <p:cNvPr id="13" name="Graphic 12">
            <a:extLst>
              <a:ext uri="{FF2B5EF4-FFF2-40B4-BE49-F238E27FC236}">
                <a16:creationId xmlns:a16="http://schemas.microsoft.com/office/drawing/2014/main" id="{30C0B5E7-38E0-4CB6-8950-D84CEAF0BE0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962" y="5503349"/>
            <a:ext cx="1912938" cy="826579"/>
          </a:xfrm>
          <a:prstGeom prst="rect">
            <a:avLst/>
          </a:prstGeom>
        </p:spPr>
      </p:pic>
      <p:sp>
        <p:nvSpPr>
          <p:cNvPr id="26" name="Title 1">
            <a:extLst>
              <a:ext uri="{FF2B5EF4-FFF2-40B4-BE49-F238E27FC236}">
                <a16:creationId xmlns:a16="http://schemas.microsoft.com/office/drawing/2014/main" id="{D40FD728-31FA-4534-8B70-EC254020954B}"/>
              </a:ext>
            </a:extLst>
          </p:cNvPr>
          <p:cNvSpPr>
            <a:spLocks noGrp="1"/>
          </p:cNvSpPr>
          <p:nvPr>
            <p:ph type="ctrTitle" hasCustomPrompt="1"/>
          </p:nvPr>
        </p:nvSpPr>
        <p:spPr>
          <a:xfrm>
            <a:off x="897276" y="1996895"/>
            <a:ext cx="9428252" cy="2387600"/>
          </a:xfrm>
        </p:spPr>
        <p:txBody>
          <a:bodyPr anchor="b"/>
          <a:lstStyle>
            <a:lvl1pPr algn="l">
              <a:lnSpc>
                <a:spcPct val="110000"/>
              </a:lnSpc>
              <a:defRPr sz="6000">
                <a:solidFill>
                  <a:schemeClr val="bg1"/>
                </a:solidFill>
              </a:defRPr>
            </a:lvl1pPr>
          </a:lstStyle>
          <a:p>
            <a:r>
              <a:rPr lang="en-US" dirty="0"/>
              <a:t>Click to edit title</a:t>
            </a:r>
          </a:p>
        </p:txBody>
      </p:sp>
    </p:spTree>
    <p:extLst>
      <p:ext uri="{BB962C8B-B14F-4D97-AF65-F5344CB8AC3E}">
        <p14:creationId xmlns:p14="http://schemas.microsoft.com/office/powerpoint/2010/main" val="1115839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91829286"/>
      </p:ext>
    </p:extLst>
  </p:cSld>
  <p:clrMap bg1="lt1" tx1="dk1" bg2="lt2" tx2="dk2" accent1="accent1" accent2="accent2" accent3="accent3" accent4="accent4" accent5="accent5" accent6="accent6" hlink="hlink" folHlink="folHlink"/>
  <p:sldLayoutIdLst>
    <p:sldLayoutId id="2147483677" r:id="rId1"/>
    <p:sldLayoutId id="2147483688" r:id="rId2"/>
    <p:sldLayoutId id="2147483673" r:id="rId3"/>
    <p:sldLayoutId id="2147483674" r:id="rId4"/>
    <p:sldLayoutId id="2147483686" r:id="rId5"/>
    <p:sldLayoutId id="2147483676" r:id="rId6"/>
    <p:sldLayoutId id="2147483687" r:id="rId7"/>
    <p:sldLayoutId id="2147483678" r:id="rId8"/>
    <p:sldLayoutId id="2147483679" r:id="rId9"/>
    <p:sldLayoutId id="2147483684" r:id="rId10"/>
    <p:sldLayoutId id="2147483681"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VAGRounded LT Bold" panose="02000803030000020004" pitchFamily="2" charset="0"/>
          <a:ea typeface="+mj-ea"/>
          <a:cs typeface="+mj-cs"/>
        </a:defRPr>
      </a:lvl1pPr>
    </p:titleStyle>
    <p:bodyStyle>
      <a:lvl1pPr marL="228600" indent="-228600" algn="l" defTabSz="914400" rtl="0" eaLnBrk="1" latinLnBrk="0" hangingPunct="1">
        <a:lnSpc>
          <a:spcPct val="120000"/>
        </a:lnSpc>
        <a:spcBef>
          <a:spcPts val="1000"/>
        </a:spcBef>
        <a:buClr>
          <a:srgbClr val="BDCF3C"/>
        </a:buClr>
        <a:buFont typeface="Arial" panose="020B0604020202020204" pitchFamily="34" charset="0"/>
        <a:buChar char="•"/>
        <a:defRPr sz="2400" kern="1200">
          <a:solidFill>
            <a:schemeClr val="tx1"/>
          </a:solidFill>
          <a:latin typeface="VAGRounded LT Thin" panose="02000303030000020004" pitchFamily="2" charset="0"/>
          <a:ea typeface="+mn-ea"/>
          <a:cs typeface="+mn-cs"/>
        </a:defRPr>
      </a:lvl1pPr>
      <a:lvl2pPr marL="685800" indent="-228600" algn="l" defTabSz="914400" rtl="0" eaLnBrk="1" latinLnBrk="0" hangingPunct="1">
        <a:lnSpc>
          <a:spcPct val="120000"/>
        </a:lnSpc>
        <a:spcBef>
          <a:spcPts val="500"/>
        </a:spcBef>
        <a:buClr>
          <a:srgbClr val="BDCF3C"/>
        </a:buClr>
        <a:buFont typeface="Arial" panose="020B0604020202020204" pitchFamily="34" charset="0"/>
        <a:buChar char="•"/>
        <a:defRPr sz="2200" kern="1200">
          <a:solidFill>
            <a:schemeClr val="tx1"/>
          </a:solidFill>
          <a:latin typeface="VAGRounded LT Thin" panose="02000303030000020004" pitchFamily="2" charset="0"/>
          <a:ea typeface="+mn-ea"/>
          <a:cs typeface="+mn-cs"/>
        </a:defRPr>
      </a:lvl2pPr>
      <a:lvl3pPr marL="1143000" indent="-228600" algn="l" defTabSz="914400" rtl="0" eaLnBrk="1" latinLnBrk="0" hangingPunct="1">
        <a:lnSpc>
          <a:spcPct val="120000"/>
        </a:lnSpc>
        <a:spcBef>
          <a:spcPts val="500"/>
        </a:spcBef>
        <a:buClr>
          <a:srgbClr val="BDCF3C"/>
        </a:buClr>
        <a:buFont typeface="Arial" panose="020B0604020202020204" pitchFamily="34" charset="0"/>
        <a:buChar char="•"/>
        <a:defRPr sz="2000" kern="1200">
          <a:solidFill>
            <a:schemeClr val="tx1"/>
          </a:solidFill>
          <a:latin typeface="VAGRounded LT Thin" panose="02000303030000020004" pitchFamily="2" charset="0"/>
          <a:ea typeface="+mn-ea"/>
          <a:cs typeface="+mn-cs"/>
        </a:defRPr>
      </a:lvl3pPr>
      <a:lvl4pPr marL="1600200" indent="-228600" algn="l" defTabSz="914400" rtl="0" eaLnBrk="1" latinLnBrk="0" hangingPunct="1">
        <a:lnSpc>
          <a:spcPct val="90000"/>
        </a:lnSpc>
        <a:spcBef>
          <a:spcPts val="500"/>
        </a:spcBef>
        <a:buClr>
          <a:srgbClr val="BDCF3C"/>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DCF3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autismeducationtrust.org.uk/celebrating-autistic-strengths-and-differences" TargetMode="External"/><Relationship Id="rId2" Type="http://schemas.openxmlformats.org/officeDocument/2006/relationships/hyperlink" Target="https://gbr01.safelinks.protection.outlook.com/?url=https%3A%2F%2Fwww.autismeducationtrust.org.uk%2Fcelebrating-autistic-strengths-and-differences&amp;data=05%7C01%7Claura.hawkins%40family-action.org.uk%7Cc75ee71dfc28496780a308db4aeb45da%7C7c3c6b24370f462392f2ecf5e01521ac%7C0%7C0%7C638186146561603419%7CUnknown%7CTWFpbGZsb3d8eyJWIjoiMC4wLjAwMDAiLCJQIjoiV2luMzIiLCJBTiI6Ik1haWwiLCJXVCI6Mn0%3D%7C3000%7C%7C%7C&amp;sdata=7jA%2F0hRNqVBcyzqlMFN3AkFcnNTg8KQPQLwAhKNV8Jg%3D&amp;reserved=0"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family sitting around a table&#10;&#10;Description automatically generated with low confidence">
            <a:extLst>
              <a:ext uri="{FF2B5EF4-FFF2-40B4-BE49-F238E27FC236}">
                <a16:creationId xmlns:a16="http://schemas.microsoft.com/office/drawing/2014/main" id="{5499F845-C4C3-4D17-B8AA-48279DF4DC9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06" r="23706"/>
          <a:stretch>
            <a:fillRect/>
          </a:stretch>
        </p:blipFill>
        <p:spPr/>
      </p:pic>
      <p:sp>
        <p:nvSpPr>
          <p:cNvPr id="3" name="Title 2">
            <a:extLst>
              <a:ext uri="{FF2B5EF4-FFF2-40B4-BE49-F238E27FC236}">
                <a16:creationId xmlns:a16="http://schemas.microsoft.com/office/drawing/2014/main" id="{4FF12019-6CDD-41B9-AC59-1DE1FA38F09C}"/>
              </a:ext>
            </a:extLst>
          </p:cNvPr>
          <p:cNvSpPr>
            <a:spLocks noGrp="1"/>
          </p:cNvSpPr>
          <p:nvPr>
            <p:ph type="ctrTitle"/>
          </p:nvPr>
        </p:nvSpPr>
        <p:spPr>
          <a:xfrm>
            <a:off x="838200" y="2801565"/>
            <a:ext cx="6982838" cy="3235980"/>
          </a:xfrm>
        </p:spPr>
        <p:txBody>
          <a:bodyPr>
            <a:normAutofit fontScale="90000"/>
          </a:bodyPr>
          <a:lstStyle/>
          <a:p>
            <a:pPr algn="ctr"/>
            <a:br>
              <a:rPr lang="en-GB" sz="4400" dirty="0"/>
            </a:br>
            <a:r>
              <a:rPr lang="en-GB" sz="4400" dirty="0"/>
              <a:t>Family Action</a:t>
            </a:r>
            <a:br>
              <a:rPr lang="en-GB" sz="4400" dirty="0"/>
            </a:br>
            <a:br>
              <a:rPr lang="en-GB" sz="4400" dirty="0"/>
            </a:br>
            <a:r>
              <a:rPr lang="en-GB" sz="4400" dirty="0"/>
              <a:t>Norfolk &amp; Waveney Autism/ADHD Support Service (NWAASS)</a:t>
            </a:r>
            <a:br>
              <a:rPr lang="en-GB" sz="4400" dirty="0"/>
            </a:br>
            <a:br>
              <a:rPr lang="en-GB" sz="4400" dirty="0"/>
            </a:br>
            <a:r>
              <a:rPr lang="en-GB" sz="4400" dirty="0"/>
              <a:t>East Team- </a:t>
            </a:r>
            <a:r>
              <a:rPr lang="en-GB" sz="2700" dirty="0"/>
              <a:t>Laura, Sarah, Beckie </a:t>
            </a:r>
            <a:r>
              <a:rPr lang="en-GB" dirty="0"/>
              <a:t> </a:t>
            </a:r>
            <a:endParaRPr lang="en-GB" sz="1100" dirty="0"/>
          </a:p>
        </p:txBody>
      </p:sp>
    </p:spTree>
    <p:extLst>
      <p:ext uri="{BB962C8B-B14F-4D97-AF65-F5344CB8AC3E}">
        <p14:creationId xmlns:p14="http://schemas.microsoft.com/office/powerpoint/2010/main" val="4294275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E5A0E-EE93-4C68-A4AD-1D1E977DE85C}"/>
              </a:ext>
            </a:extLst>
          </p:cNvPr>
          <p:cNvSpPr>
            <a:spLocks noGrp="1"/>
          </p:cNvSpPr>
          <p:nvPr>
            <p:ph type="title"/>
          </p:nvPr>
        </p:nvSpPr>
        <p:spPr/>
        <p:txBody>
          <a:bodyPr/>
          <a:lstStyle/>
          <a:p>
            <a:r>
              <a:rPr lang="en-GB" dirty="0"/>
              <a:t>Strategies </a:t>
            </a:r>
          </a:p>
        </p:txBody>
      </p:sp>
      <p:sp>
        <p:nvSpPr>
          <p:cNvPr id="3" name="Text Placeholder 2">
            <a:extLst>
              <a:ext uri="{FF2B5EF4-FFF2-40B4-BE49-F238E27FC236}">
                <a16:creationId xmlns:a16="http://schemas.microsoft.com/office/drawing/2014/main" id="{C884E3DE-01CA-4AE0-8536-2EA3B473B152}"/>
              </a:ext>
            </a:extLst>
          </p:cNvPr>
          <p:cNvSpPr>
            <a:spLocks noGrp="1"/>
          </p:cNvSpPr>
          <p:nvPr>
            <p:ph type="body" sz="quarter" idx="10"/>
          </p:nvPr>
        </p:nvSpPr>
        <p:spPr>
          <a:xfrm>
            <a:off x="838200" y="1900238"/>
            <a:ext cx="5645727" cy="3485954"/>
          </a:xfrm>
        </p:spPr>
        <p:txBody>
          <a:bodyPr>
            <a:normAutofit fontScale="55000" lnSpcReduction="20000"/>
          </a:bodyPr>
          <a:lstStyle/>
          <a:p>
            <a:r>
              <a:rPr lang="en-GB" sz="3600" dirty="0"/>
              <a:t>-Give your child time to process- 12 seconds!</a:t>
            </a:r>
          </a:p>
          <a:p>
            <a:r>
              <a:rPr lang="en-GB" sz="3600" dirty="0"/>
              <a:t>-Help them to ‘empty their bucket’</a:t>
            </a:r>
          </a:p>
          <a:p>
            <a:r>
              <a:rPr lang="en-GB" sz="3600" dirty="0"/>
              <a:t>-Use social stories</a:t>
            </a:r>
          </a:p>
          <a:p>
            <a:r>
              <a:rPr lang="en-GB" sz="3600" dirty="0"/>
              <a:t>-Visual aids/timetables</a:t>
            </a:r>
          </a:p>
          <a:p>
            <a:r>
              <a:rPr lang="en-GB" sz="3600" dirty="0"/>
              <a:t>-Now and Next</a:t>
            </a:r>
          </a:p>
          <a:p>
            <a:r>
              <a:rPr lang="en-GB" sz="3600" dirty="0"/>
              <a:t>-Apps, Timers</a:t>
            </a:r>
          </a:p>
          <a:p>
            <a:r>
              <a:rPr lang="en-GB" sz="3600"/>
              <a:t>-Scripts</a:t>
            </a:r>
            <a:endParaRPr lang="en-GB" sz="3600" dirty="0"/>
          </a:p>
          <a:p>
            <a:r>
              <a:rPr lang="en-GB" sz="3600" dirty="0"/>
              <a:t>-natural consequences</a:t>
            </a:r>
          </a:p>
          <a:p>
            <a:endParaRPr lang="en-GB" dirty="0"/>
          </a:p>
        </p:txBody>
      </p:sp>
      <p:sp>
        <p:nvSpPr>
          <p:cNvPr id="4" name="Text Placeholder 3">
            <a:extLst>
              <a:ext uri="{FF2B5EF4-FFF2-40B4-BE49-F238E27FC236}">
                <a16:creationId xmlns:a16="http://schemas.microsoft.com/office/drawing/2014/main" id="{2B4B7A42-0137-422F-95CB-0BF457C49B12}"/>
              </a:ext>
            </a:extLst>
          </p:cNvPr>
          <p:cNvSpPr>
            <a:spLocks noGrp="1"/>
          </p:cNvSpPr>
          <p:nvPr>
            <p:ph type="body" sz="quarter" idx="11"/>
          </p:nvPr>
        </p:nvSpPr>
        <p:spPr>
          <a:xfrm>
            <a:off x="6345383" y="1900238"/>
            <a:ext cx="5008418" cy="4092575"/>
          </a:xfrm>
        </p:spPr>
        <p:txBody>
          <a:bodyPr>
            <a:normAutofit/>
          </a:bodyPr>
          <a:lstStyle/>
          <a:p>
            <a:pPr algn="l"/>
            <a:r>
              <a:rPr lang="en-GB" sz="2000" dirty="0">
                <a:latin typeface="VAG Rounded Std" panose="020F0502020204020204" pitchFamily="34" charset="0"/>
              </a:rPr>
              <a:t>- </a:t>
            </a:r>
            <a:r>
              <a:rPr lang="en-GB" sz="2000" dirty="0">
                <a:solidFill>
                  <a:schemeClr val="tx1"/>
                </a:solidFill>
                <a:latin typeface="VAG Rounded Std" panose="020F0502020204020204" pitchFamily="34" charset="0"/>
              </a:rPr>
              <a:t>Ear defenders</a:t>
            </a:r>
          </a:p>
          <a:p>
            <a:pPr algn="l"/>
            <a:r>
              <a:rPr lang="en-GB" sz="2000" dirty="0">
                <a:solidFill>
                  <a:schemeClr val="tx1"/>
                </a:solidFill>
                <a:latin typeface="VAG Rounded Std" panose="020F0502020204020204" pitchFamily="34" charset="0"/>
              </a:rPr>
              <a:t>- Fidget Toys</a:t>
            </a:r>
          </a:p>
          <a:p>
            <a:pPr algn="l"/>
            <a:r>
              <a:rPr lang="en-GB" sz="2000" dirty="0">
                <a:solidFill>
                  <a:schemeClr val="tx1"/>
                </a:solidFill>
                <a:latin typeface="VAG Rounded Std" panose="020F0502020204020204" pitchFamily="34" charset="0"/>
              </a:rPr>
              <a:t>- Quiet spaces/breaks</a:t>
            </a:r>
          </a:p>
          <a:p>
            <a:pPr marL="342900" indent="-342900" algn="l">
              <a:buFontTx/>
              <a:buChar char="-"/>
            </a:pPr>
            <a:r>
              <a:rPr lang="en-GB" sz="2000" dirty="0">
                <a:solidFill>
                  <a:schemeClr val="tx1"/>
                </a:solidFill>
                <a:latin typeface="VAG Rounded Std" panose="020F0502020204020204" pitchFamily="34" charset="0"/>
              </a:rPr>
              <a:t>Time for their special interest</a:t>
            </a:r>
          </a:p>
          <a:p>
            <a:pPr marL="342900" indent="-342900" algn="l">
              <a:buFontTx/>
              <a:buChar char="-"/>
            </a:pPr>
            <a:r>
              <a:rPr lang="en-GB" sz="2000" dirty="0">
                <a:solidFill>
                  <a:schemeClr val="tx1"/>
                </a:solidFill>
                <a:latin typeface="VAG Rounded Std" panose="020F0502020204020204" pitchFamily="34" charset="0"/>
              </a:rPr>
              <a:t>Sleep routine</a:t>
            </a:r>
          </a:p>
          <a:p>
            <a:pPr marL="342900" indent="-342900" algn="l">
              <a:buFontTx/>
              <a:buChar char="-"/>
            </a:pPr>
            <a:r>
              <a:rPr lang="en-GB" sz="2000" dirty="0">
                <a:solidFill>
                  <a:schemeClr val="tx1"/>
                </a:solidFill>
                <a:latin typeface="VAG Rounded Std" panose="020F0502020204020204" pitchFamily="34" charset="0"/>
              </a:rPr>
              <a:t>Short, clear, instructions                   (Name, instruction, Thank you)</a:t>
            </a:r>
          </a:p>
          <a:p>
            <a:pPr marL="342900" indent="-342900" algn="l">
              <a:buFontTx/>
              <a:buChar char="-"/>
            </a:pPr>
            <a:r>
              <a:rPr lang="en-GB" sz="2000" dirty="0">
                <a:solidFill>
                  <a:schemeClr val="tx1"/>
                </a:solidFill>
                <a:latin typeface="VAG Rounded Std" panose="020F0502020204020204" pitchFamily="34" charset="0"/>
              </a:rPr>
              <a:t>Diary to look for triggers</a:t>
            </a:r>
          </a:p>
          <a:p>
            <a:pPr marL="342900" indent="-342900" algn="l">
              <a:buFontTx/>
              <a:buChar char="-"/>
            </a:pPr>
            <a:r>
              <a:rPr lang="en-GB" sz="2000" dirty="0">
                <a:solidFill>
                  <a:schemeClr val="tx1"/>
                </a:solidFill>
                <a:latin typeface="VAG Rounded Std" panose="020F0502020204020204" pitchFamily="34" charset="0"/>
              </a:rPr>
              <a:t>Modelling strategies- taking time out</a:t>
            </a:r>
          </a:p>
          <a:p>
            <a:pPr marL="342900" indent="-342900" algn="l">
              <a:buFontTx/>
              <a:buChar char="-"/>
            </a:pPr>
            <a:endParaRPr lang="en-GB" sz="2000" dirty="0">
              <a:solidFill>
                <a:schemeClr val="tx1"/>
              </a:solidFill>
              <a:latin typeface="VAG Rounded Std" panose="020F0502020204020204" pitchFamily="34" charset="0"/>
            </a:endParaRPr>
          </a:p>
          <a:p>
            <a:pPr marL="342900" indent="-342900" algn="l">
              <a:buFontTx/>
              <a:buChar char="-"/>
            </a:pPr>
            <a:endParaRPr lang="en-GB" sz="2000" dirty="0">
              <a:solidFill>
                <a:schemeClr val="tx1"/>
              </a:solidFill>
              <a:latin typeface="VAG Rounded Std" panose="020F0502020204020204" pitchFamily="34" charset="0"/>
            </a:endParaRPr>
          </a:p>
          <a:p>
            <a:pPr marL="342900" indent="-342900" algn="l">
              <a:buFontTx/>
              <a:buChar char="-"/>
            </a:pPr>
            <a:endParaRPr lang="en-GB" sz="2000" dirty="0"/>
          </a:p>
        </p:txBody>
      </p:sp>
    </p:spTree>
    <p:extLst>
      <p:ext uri="{BB962C8B-B14F-4D97-AF65-F5344CB8AC3E}">
        <p14:creationId xmlns:p14="http://schemas.microsoft.com/office/powerpoint/2010/main" val="3575108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8F916-8A69-43A6-9AA3-C1E0A85C8FA9}"/>
              </a:ext>
            </a:extLst>
          </p:cNvPr>
          <p:cNvSpPr>
            <a:spLocks noGrp="1"/>
          </p:cNvSpPr>
          <p:nvPr>
            <p:ph type="title"/>
          </p:nvPr>
        </p:nvSpPr>
        <p:spPr/>
        <p:txBody>
          <a:bodyPr/>
          <a:lstStyle/>
          <a:p>
            <a:r>
              <a:rPr lang="en-GB" dirty="0"/>
              <a:t>Local &amp; Online Support</a:t>
            </a:r>
          </a:p>
        </p:txBody>
      </p:sp>
      <p:sp>
        <p:nvSpPr>
          <p:cNvPr id="3" name="Text Placeholder 2">
            <a:extLst>
              <a:ext uri="{FF2B5EF4-FFF2-40B4-BE49-F238E27FC236}">
                <a16:creationId xmlns:a16="http://schemas.microsoft.com/office/drawing/2014/main" id="{7FE060DF-2EDC-4D1C-B6C9-9C9AFDD30AAF}"/>
              </a:ext>
            </a:extLst>
          </p:cNvPr>
          <p:cNvSpPr>
            <a:spLocks noGrp="1"/>
          </p:cNvSpPr>
          <p:nvPr>
            <p:ph type="body" sz="quarter" idx="10"/>
          </p:nvPr>
        </p:nvSpPr>
        <p:spPr>
          <a:xfrm>
            <a:off x="838200" y="1742058"/>
            <a:ext cx="9909132" cy="3791811"/>
          </a:xfrm>
        </p:spPr>
        <p:txBody>
          <a:bodyPr>
            <a:normAutofit fontScale="92500"/>
          </a:bodyPr>
          <a:lstStyle/>
          <a:p>
            <a:r>
              <a:rPr lang="en-GB" dirty="0" err="1"/>
              <a:t>SENsational</a:t>
            </a:r>
            <a:r>
              <a:rPr lang="en-GB" dirty="0"/>
              <a:t> Families</a:t>
            </a:r>
          </a:p>
          <a:p>
            <a:r>
              <a:rPr lang="en-GB" dirty="0"/>
              <a:t>Just One Norfolk website- </a:t>
            </a:r>
          </a:p>
          <a:p>
            <a:r>
              <a:rPr lang="en-GB" dirty="0"/>
              <a:t>SEND Local Offer- publication of all provision across education, health &amp; social care</a:t>
            </a:r>
          </a:p>
          <a:p>
            <a:r>
              <a:rPr lang="en-GB" dirty="0"/>
              <a:t>SENDIASS- provide free and impartial information, advice and support (EHCP’s, understanding letters/reports, policies and legislation)</a:t>
            </a:r>
          </a:p>
          <a:p>
            <a:r>
              <a:rPr lang="en-GB" dirty="0"/>
              <a:t>IPSEA- free and independent legally based information to help get the right education for children with SEND</a:t>
            </a:r>
          </a:p>
        </p:txBody>
      </p:sp>
      <p:sp>
        <p:nvSpPr>
          <p:cNvPr id="5" name="Picture Placeholder 4">
            <a:extLst>
              <a:ext uri="{FF2B5EF4-FFF2-40B4-BE49-F238E27FC236}">
                <a16:creationId xmlns:a16="http://schemas.microsoft.com/office/drawing/2014/main" id="{6953E0B0-34B5-EF93-CD70-1E932ADAA152}"/>
              </a:ext>
            </a:extLst>
          </p:cNvPr>
          <p:cNvSpPr>
            <a:spLocks noGrp="1"/>
          </p:cNvSpPr>
          <p:nvPr>
            <p:ph type="pic" sz="quarter" idx="11"/>
          </p:nvPr>
        </p:nvSpPr>
        <p:spPr/>
        <p:txBody>
          <a:bodyPr/>
          <a:lstStyle/>
          <a:p>
            <a:endParaRPr lang="en-GB"/>
          </a:p>
        </p:txBody>
      </p:sp>
    </p:spTree>
    <p:extLst>
      <p:ext uri="{BB962C8B-B14F-4D97-AF65-F5344CB8AC3E}">
        <p14:creationId xmlns:p14="http://schemas.microsoft.com/office/powerpoint/2010/main" val="301041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56E84-C827-4438-B7DA-01B0966750A5}"/>
              </a:ext>
            </a:extLst>
          </p:cNvPr>
          <p:cNvSpPr>
            <a:spLocks noGrp="1"/>
          </p:cNvSpPr>
          <p:nvPr>
            <p:ph type="ctrTitle"/>
          </p:nvPr>
        </p:nvSpPr>
        <p:spPr/>
        <p:txBody>
          <a:bodyPr/>
          <a:lstStyle/>
          <a:p>
            <a:r>
              <a:rPr lang="en-GB" dirty="0"/>
              <a:t>Thank you</a:t>
            </a:r>
          </a:p>
        </p:txBody>
      </p:sp>
      <p:sp>
        <p:nvSpPr>
          <p:cNvPr id="3" name="Text Placeholder 2">
            <a:extLst>
              <a:ext uri="{FF2B5EF4-FFF2-40B4-BE49-F238E27FC236}">
                <a16:creationId xmlns:a16="http://schemas.microsoft.com/office/drawing/2014/main" id="{313DA0B6-EF8C-4F6B-AE65-7A80E192546D}"/>
              </a:ext>
            </a:extLst>
          </p:cNvPr>
          <p:cNvSpPr>
            <a:spLocks noGrp="1"/>
          </p:cNvSpPr>
          <p:nvPr>
            <p:ph type="body" sz="quarter" idx="11"/>
          </p:nvPr>
        </p:nvSpPr>
        <p:spPr/>
        <p:txBody>
          <a:bodyPr/>
          <a:lstStyle/>
          <a:p>
            <a:endParaRPr lang="en-GB" dirty="0"/>
          </a:p>
        </p:txBody>
      </p:sp>
      <p:pic>
        <p:nvPicPr>
          <p:cNvPr id="8" name="Picture Placeholder 7" descr="A person and a child eating pizza&#10;&#10;Description automatically generated with medium confidence">
            <a:extLst>
              <a:ext uri="{FF2B5EF4-FFF2-40B4-BE49-F238E27FC236}">
                <a16:creationId xmlns:a16="http://schemas.microsoft.com/office/drawing/2014/main" id="{0358ACFF-1190-48E7-A883-1500C5C8CF5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5982" r="25982"/>
          <a:stretch>
            <a:fillRect/>
          </a:stretch>
        </p:blipFill>
        <p:spPr>
          <a:xfrm>
            <a:off x="8013700" y="-47625"/>
            <a:ext cx="4178300" cy="5788025"/>
          </a:xfrm>
        </p:spPr>
      </p:pic>
    </p:spTree>
    <p:extLst>
      <p:ext uri="{BB962C8B-B14F-4D97-AF65-F5344CB8AC3E}">
        <p14:creationId xmlns:p14="http://schemas.microsoft.com/office/powerpoint/2010/main" val="2092189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ADE2-C42F-478F-8531-E220BD130761}"/>
              </a:ext>
            </a:extLst>
          </p:cNvPr>
          <p:cNvSpPr>
            <a:spLocks noGrp="1"/>
          </p:cNvSpPr>
          <p:nvPr>
            <p:ph type="ctrTitle"/>
          </p:nvPr>
        </p:nvSpPr>
        <p:spPr/>
        <p:txBody>
          <a:bodyPr/>
          <a:lstStyle/>
          <a:p>
            <a:r>
              <a:rPr lang="en-GB" dirty="0"/>
              <a:t>Who we are…</a:t>
            </a:r>
          </a:p>
        </p:txBody>
      </p:sp>
      <p:sp>
        <p:nvSpPr>
          <p:cNvPr id="3" name="Text Placeholder 2">
            <a:extLst>
              <a:ext uri="{FF2B5EF4-FFF2-40B4-BE49-F238E27FC236}">
                <a16:creationId xmlns:a16="http://schemas.microsoft.com/office/drawing/2014/main" id="{483A1B6A-5ACE-435E-B0F1-B37570B873AE}"/>
              </a:ext>
            </a:extLst>
          </p:cNvPr>
          <p:cNvSpPr>
            <a:spLocks noGrp="1"/>
          </p:cNvSpPr>
          <p:nvPr>
            <p:ph type="body" sz="quarter" idx="10"/>
          </p:nvPr>
        </p:nvSpPr>
        <p:spPr/>
        <p:txBody>
          <a:bodyPr>
            <a:normAutofit/>
          </a:bodyPr>
          <a:lstStyle/>
          <a:p>
            <a:pPr marL="342900" indent="-342900">
              <a:buFontTx/>
              <a:buChar char="-"/>
            </a:pPr>
            <a:r>
              <a:rPr lang="en-GB" dirty="0"/>
              <a:t>National Charity</a:t>
            </a:r>
          </a:p>
          <a:p>
            <a:pPr marL="342900" indent="-342900">
              <a:buFontTx/>
              <a:buChar char="-"/>
            </a:pPr>
            <a:r>
              <a:rPr lang="en-GB" dirty="0"/>
              <a:t>Commissioned by Norfolk &amp; Waveney Integrated Care Board</a:t>
            </a:r>
          </a:p>
          <a:p>
            <a:pPr marL="342900" indent="-342900">
              <a:buFontTx/>
              <a:buChar char="-"/>
            </a:pPr>
            <a:r>
              <a:rPr lang="en-GB" dirty="0"/>
              <a:t>Office based in Gorleston Library</a:t>
            </a:r>
          </a:p>
        </p:txBody>
      </p:sp>
    </p:spTree>
    <p:extLst>
      <p:ext uri="{BB962C8B-B14F-4D97-AF65-F5344CB8AC3E}">
        <p14:creationId xmlns:p14="http://schemas.microsoft.com/office/powerpoint/2010/main" val="122685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1CA0D-1266-4E15-9781-0958D60CA1D9}"/>
              </a:ext>
            </a:extLst>
          </p:cNvPr>
          <p:cNvSpPr>
            <a:spLocks noGrp="1"/>
          </p:cNvSpPr>
          <p:nvPr>
            <p:ph type="title"/>
          </p:nvPr>
        </p:nvSpPr>
        <p:spPr/>
        <p:txBody>
          <a:bodyPr/>
          <a:lstStyle/>
          <a:p>
            <a:r>
              <a:rPr lang="en-GB" dirty="0"/>
              <a:t>What we do….</a:t>
            </a:r>
          </a:p>
        </p:txBody>
      </p:sp>
      <p:sp>
        <p:nvSpPr>
          <p:cNvPr id="3" name="Text Placeholder 2">
            <a:extLst>
              <a:ext uri="{FF2B5EF4-FFF2-40B4-BE49-F238E27FC236}">
                <a16:creationId xmlns:a16="http://schemas.microsoft.com/office/drawing/2014/main" id="{12B04DB2-2894-4D2B-9CC9-0E5A382C4B8F}"/>
              </a:ext>
            </a:extLst>
          </p:cNvPr>
          <p:cNvSpPr>
            <a:spLocks noGrp="1"/>
          </p:cNvSpPr>
          <p:nvPr>
            <p:ph type="body" sz="quarter" idx="10"/>
          </p:nvPr>
        </p:nvSpPr>
        <p:spPr>
          <a:xfrm>
            <a:off x="838200" y="1742059"/>
            <a:ext cx="10515600" cy="3705430"/>
          </a:xfrm>
        </p:spPr>
        <p:txBody>
          <a:bodyPr>
            <a:normAutofit lnSpcReduction="10000"/>
          </a:bodyPr>
          <a:lstStyle/>
          <a:p>
            <a:pPr>
              <a:buFontTx/>
              <a:buChar char="-"/>
            </a:pPr>
            <a:r>
              <a:rPr lang="en-GB" dirty="0"/>
              <a:t>Referrals from the Newberry Child Development Centre</a:t>
            </a:r>
          </a:p>
          <a:p>
            <a:pPr>
              <a:buFontTx/>
              <a:buChar char="-"/>
            </a:pPr>
            <a:r>
              <a:rPr lang="en-GB" dirty="0"/>
              <a:t>Support groups (Gorleston &amp; Lowestoft)</a:t>
            </a:r>
          </a:p>
          <a:p>
            <a:pPr>
              <a:buFontTx/>
              <a:buChar char="-"/>
            </a:pPr>
            <a:r>
              <a:rPr lang="en-GB" dirty="0"/>
              <a:t>Monthly Newsletter                    -Closed Facebook Group</a:t>
            </a:r>
          </a:p>
          <a:p>
            <a:pPr>
              <a:buFontTx/>
              <a:buChar char="-"/>
            </a:pPr>
            <a:r>
              <a:rPr lang="en-GB" dirty="0"/>
              <a:t>Pre and post diagnostic courses for parents and carers</a:t>
            </a:r>
          </a:p>
          <a:p>
            <a:pPr>
              <a:buFontTx/>
              <a:buChar char="-"/>
            </a:pPr>
            <a:r>
              <a:rPr lang="en-GB" dirty="0">
                <a:latin typeface="+mn-lt"/>
                <a:ea typeface="Times New Roman" panose="02020603050405020304" pitchFamily="18" charset="0"/>
                <a:cs typeface="Times New Roman" panose="02020603050405020304" pitchFamily="18" charset="0"/>
              </a:rPr>
              <a:t>V</a:t>
            </a:r>
            <a:r>
              <a:rPr lang="en-GB" dirty="0">
                <a:effectLst/>
                <a:latin typeface="+mn-lt"/>
                <a:ea typeface="Times New Roman" panose="02020603050405020304" pitchFamily="18" charset="0"/>
                <a:cs typeface="Times New Roman" panose="02020603050405020304" pitchFamily="18" charset="0"/>
              </a:rPr>
              <a:t>irtual workshops on particular issues such as sleep, eating, social stories, anxiety, school issues, behaviour etc.</a:t>
            </a:r>
          </a:p>
          <a:p>
            <a:pPr>
              <a:buFontTx/>
              <a:buChar char="-"/>
            </a:pPr>
            <a:r>
              <a:rPr lang="en-GB" dirty="0">
                <a:latin typeface="+mn-lt"/>
                <a:ea typeface="Times New Roman" panose="02020603050405020304" pitchFamily="18" charset="0"/>
                <a:cs typeface="Times New Roman" panose="02020603050405020304" pitchFamily="18" charset="0"/>
              </a:rPr>
              <a:t>Sign-posting and one-to-one support</a:t>
            </a:r>
            <a:endParaRPr lang="en-GB" dirty="0">
              <a:effectLst/>
              <a:latin typeface="+mn-lt"/>
              <a:ea typeface="Times New Roman" panose="02020603050405020304" pitchFamily="18" charset="0"/>
              <a:cs typeface="Times New Roman" panose="02020603050405020304" pitchFamily="18" charset="0"/>
            </a:endParaRPr>
          </a:p>
          <a:p>
            <a:pPr>
              <a:buFontTx/>
              <a:buChar char="-"/>
            </a:pPr>
            <a:endParaRPr lang="en-GB" dirty="0"/>
          </a:p>
          <a:p>
            <a:pPr marL="0" indent="0">
              <a:buNone/>
            </a:pPr>
            <a:endParaRPr lang="en-GB" dirty="0"/>
          </a:p>
        </p:txBody>
      </p:sp>
    </p:spTree>
    <p:extLst>
      <p:ext uri="{BB962C8B-B14F-4D97-AF65-F5344CB8AC3E}">
        <p14:creationId xmlns:p14="http://schemas.microsoft.com/office/powerpoint/2010/main" val="176091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BBBE42C-E875-E2A5-5841-D942153F30AB}"/>
              </a:ext>
            </a:extLst>
          </p:cNvPr>
          <p:cNvSpPr>
            <a:spLocks noGrp="1"/>
          </p:cNvSpPr>
          <p:nvPr>
            <p:ph type="pic" sz="quarter" idx="10"/>
          </p:nvPr>
        </p:nvSpPr>
        <p:spPr/>
        <p:txBody>
          <a:bodyPr/>
          <a:lstStyle/>
          <a:p>
            <a:endParaRPr lang="en-GB"/>
          </a:p>
        </p:txBody>
      </p:sp>
      <p:sp>
        <p:nvSpPr>
          <p:cNvPr id="3" name="Title 2">
            <a:extLst>
              <a:ext uri="{FF2B5EF4-FFF2-40B4-BE49-F238E27FC236}">
                <a16:creationId xmlns:a16="http://schemas.microsoft.com/office/drawing/2014/main" id="{4646A2E7-5EFE-661D-6944-6D7606AD3D06}"/>
              </a:ext>
            </a:extLst>
          </p:cNvPr>
          <p:cNvSpPr>
            <a:spLocks noGrp="1"/>
          </p:cNvSpPr>
          <p:nvPr>
            <p:ph type="ctrTitle"/>
          </p:nvPr>
        </p:nvSpPr>
        <p:spPr/>
        <p:txBody>
          <a:bodyPr/>
          <a:lstStyle/>
          <a:p>
            <a:r>
              <a:rPr lang="en-GB" sz="1800" u="sng" dirty="0">
                <a:solidFill>
                  <a:srgbClr val="0563C1"/>
                </a:solidFill>
                <a:effectLst/>
                <a:highlight>
                  <a:srgbClr val="000000"/>
                </a:highlight>
                <a:latin typeface="Calibri" panose="020F0502020204030204" pitchFamily="34" charset="0"/>
                <a:ea typeface="Calibri" panose="020F0502020204030204" pitchFamily="34" charset="0"/>
                <a:hlinkClick r:id="rId2"/>
              </a:rPr>
              <a:t>https://www.autismeducationtrust.org.uk/celebrating-autistic-strengths-and-differences</a:t>
            </a:r>
            <a:br>
              <a:rPr lang="en-GB" sz="1800" dirty="0">
                <a:effectLst/>
                <a:highlight>
                  <a:srgbClr val="000000"/>
                </a:highlight>
                <a:latin typeface="Calibri" panose="020F0502020204030204" pitchFamily="34" charset="0"/>
                <a:ea typeface="Calibri" panose="020F0502020204030204" pitchFamily="34" charset="0"/>
              </a:rPr>
            </a:br>
            <a:r>
              <a:rPr lang="en-GB" sz="1800" u="sng" dirty="0">
                <a:solidFill>
                  <a:srgbClr val="0563C1"/>
                </a:solidFill>
                <a:effectLst/>
                <a:highlight>
                  <a:srgbClr val="000000"/>
                </a:highlight>
                <a:latin typeface="Calibri" panose="020F0502020204030204" pitchFamily="34" charset="0"/>
                <a:ea typeface="Calibri" panose="020F0502020204030204" pitchFamily="34" charset="0"/>
                <a:hlinkClick r:id="rId3"/>
              </a:rPr>
              <a:t>https://www.autismeducationtrust.org.uk/celebrating-autistic-strengths-and-differences</a:t>
            </a:r>
            <a:br>
              <a:rPr lang="en-GB" sz="1800" dirty="0">
                <a:effectLst/>
                <a:highlight>
                  <a:srgbClr val="000000"/>
                </a:highlight>
                <a:latin typeface="Calibri" panose="020F0502020204030204" pitchFamily="34" charset="0"/>
                <a:ea typeface="Calibri" panose="020F0502020204030204" pitchFamily="34" charset="0"/>
              </a:rPr>
            </a:br>
            <a:endParaRPr lang="en-GB" dirty="0">
              <a:highlight>
                <a:srgbClr val="000000"/>
              </a:highlight>
            </a:endParaRPr>
          </a:p>
        </p:txBody>
      </p:sp>
    </p:spTree>
    <p:extLst>
      <p:ext uri="{BB962C8B-B14F-4D97-AF65-F5344CB8AC3E}">
        <p14:creationId xmlns:p14="http://schemas.microsoft.com/office/powerpoint/2010/main" val="1615684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CB9AC-CC06-421D-9A06-D82CFA2FC33B}"/>
              </a:ext>
            </a:extLst>
          </p:cNvPr>
          <p:cNvSpPr>
            <a:spLocks noGrp="1"/>
          </p:cNvSpPr>
          <p:nvPr>
            <p:ph type="title"/>
          </p:nvPr>
        </p:nvSpPr>
        <p:spPr/>
        <p:txBody>
          <a:bodyPr/>
          <a:lstStyle/>
          <a:p>
            <a:r>
              <a:rPr lang="en-GB" dirty="0"/>
              <a:t>Plan Bee Course</a:t>
            </a:r>
          </a:p>
        </p:txBody>
      </p:sp>
      <p:sp>
        <p:nvSpPr>
          <p:cNvPr id="3" name="Text Placeholder 2">
            <a:extLst>
              <a:ext uri="{FF2B5EF4-FFF2-40B4-BE49-F238E27FC236}">
                <a16:creationId xmlns:a16="http://schemas.microsoft.com/office/drawing/2014/main" id="{0C0944C0-B091-478F-97B5-5354C69D6264}"/>
              </a:ext>
            </a:extLst>
          </p:cNvPr>
          <p:cNvSpPr>
            <a:spLocks noGrp="1"/>
          </p:cNvSpPr>
          <p:nvPr>
            <p:ph type="body" sz="quarter" idx="10"/>
          </p:nvPr>
        </p:nvSpPr>
        <p:spPr>
          <a:xfrm>
            <a:off x="838200" y="1900237"/>
            <a:ext cx="10515600" cy="3335641"/>
          </a:xfrm>
        </p:spPr>
        <p:txBody>
          <a:bodyPr>
            <a:normAutofit fontScale="92500" lnSpcReduction="10000"/>
          </a:bodyPr>
          <a:lstStyle/>
          <a:p>
            <a:r>
              <a:rPr lang="en-GB"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Understanding and supporting your child or young person with additional needs’</a:t>
            </a:r>
          </a:p>
          <a:p>
            <a:r>
              <a:rPr lang="en-GB" sz="1800" dirty="0">
                <a:latin typeface="Calibri" panose="020F0502020204030204" pitchFamily="34" charset="0"/>
                <a:ea typeface="Calibri" panose="020F0502020204030204" pitchFamily="34" charset="0"/>
                <a:cs typeface="Calibri" panose="020F0502020204030204" pitchFamily="34" charset="0"/>
              </a:rPr>
              <a:t>A </a:t>
            </a:r>
            <a:r>
              <a:rPr lang="en-GB" sz="1800" dirty="0">
                <a:effectLst/>
                <a:latin typeface="Calibri" panose="020F0502020204030204" pitchFamily="34" charset="0"/>
                <a:ea typeface="Calibri" panose="020F0502020204030204" pitchFamily="34" charset="0"/>
                <a:cs typeface="Calibri" panose="020F0502020204030204" pitchFamily="34" charset="0"/>
              </a:rPr>
              <a:t>FREE 3 week course (2hrs per week) written by two Clinical Psychologists working in Norfolk and is aimed at parents or carers of children or young people with additional needs including suspected or diagnosed ASD or ADHD.</a:t>
            </a:r>
          </a:p>
          <a:p>
            <a:pPr marL="285750" indent="-285750">
              <a:buFontTx/>
              <a:buChar char="-"/>
            </a:pPr>
            <a:r>
              <a:rPr lang="en-GB" sz="1800" dirty="0">
                <a:effectLst/>
                <a:latin typeface="Calibri" panose="020F0502020204030204" pitchFamily="34" charset="0"/>
                <a:ea typeface="Calibri" panose="020F0502020204030204" pitchFamily="34" charset="0"/>
                <a:cs typeface="Arial" panose="020B0604020202020204" pitchFamily="34" charset="0"/>
              </a:rPr>
              <a:t>Behaviour as communication</a:t>
            </a:r>
          </a:p>
          <a:p>
            <a:pPr marL="285750" indent="-285750">
              <a:buFontTx/>
              <a:buChar char="-"/>
            </a:pPr>
            <a:r>
              <a:rPr lang="en-GB" sz="1800" dirty="0">
                <a:latin typeface="Calibri" panose="020F0502020204030204" pitchFamily="34" charset="0"/>
                <a:ea typeface="Calibri" panose="020F0502020204030204" pitchFamily="34" charset="0"/>
                <a:cs typeface="Arial" panose="020B0604020202020204" pitchFamily="34" charset="0"/>
              </a:rPr>
              <a:t>Understanding the full range of needs your child may have</a:t>
            </a:r>
          </a:p>
          <a:p>
            <a:pPr marL="285750" indent="-285750">
              <a:buFontTx/>
              <a:buChar char="-"/>
            </a:pPr>
            <a:r>
              <a:rPr lang="en-GB" sz="1800" dirty="0">
                <a:effectLst/>
                <a:latin typeface="Calibri" panose="020F0502020204030204" pitchFamily="34" charset="0"/>
                <a:ea typeface="Calibri" panose="020F0502020204030204" pitchFamily="34" charset="0"/>
                <a:cs typeface="Arial" panose="020B0604020202020204" pitchFamily="34" charset="0"/>
              </a:rPr>
              <a:t>Developing a plan to support behaviour in difficult situations</a:t>
            </a:r>
          </a:p>
          <a:p>
            <a:pPr marL="285750" indent="-285750">
              <a:buFontTx/>
              <a:buChar char="-"/>
            </a:pPr>
            <a:r>
              <a:rPr lang="en-GB" sz="1800" dirty="0">
                <a:latin typeface="Calibri" panose="020F0502020204030204" pitchFamily="34" charset="0"/>
                <a:ea typeface="Calibri" panose="020F0502020204030204" pitchFamily="34" charset="0"/>
                <a:cs typeface="Arial" panose="020B0604020202020204" pitchFamily="34" charset="0"/>
              </a:rPr>
              <a:t>Strategies for creating an environment in which your child can thrive</a:t>
            </a:r>
          </a:p>
          <a:p>
            <a:pPr marL="285750" indent="-285750">
              <a:buFontTx/>
              <a:buChar char="-"/>
            </a:pPr>
            <a:r>
              <a:rPr lang="en-GB" sz="1800" dirty="0">
                <a:effectLst/>
                <a:latin typeface="Calibri" panose="020F0502020204030204" pitchFamily="34" charset="0"/>
                <a:ea typeface="Calibri" panose="020F0502020204030204" pitchFamily="34" charset="0"/>
                <a:cs typeface="Arial" panose="020B0604020202020204" pitchFamily="34" charset="0"/>
              </a:rPr>
              <a:t>Sharing experiences, challenges and successes with othe</a:t>
            </a:r>
            <a:r>
              <a:rPr lang="en-GB" sz="1800" dirty="0">
                <a:latin typeface="Calibri" panose="020F0502020204030204" pitchFamily="34" charset="0"/>
                <a:ea typeface="Calibri" panose="020F0502020204030204" pitchFamily="34" charset="0"/>
                <a:cs typeface="Arial" panose="020B0604020202020204" pitchFamily="34" charset="0"/>
              </a:rPr>
              <a:t>r </a:t>
            </a:r>
            <a:r>
              <a:rPr lang="en-GB" sz="1800" dirty="0">
                <a:effectLst/>
                <a:latin typeface="Calibri" panose="020F0502020204030204" pitchFamily="34" charset="0"/>
                <a:ea typeface="Calibri" panose="020F0502020204030204" pitchFamily="34" charset="0"/>
                <a:cs typeface="Arial" panose="020B0604020202020204" pitchFamily="34" charset="0"/>
              </a:rPr>
              <a:t>parents</a:t>
            </a:r>
          </a:p>
          <a:p>
            <a:endParaRPr lang="en-GB" dirty="0"/>
          </a:p>
        </p:txBody>
      </p:sp>
    </p:spTree>
    <p:extLst>
      <p:ext uri="{BB962C8B-B14F-4D97-AF65-F5344CB8AC3E}">
        <p14:creationId xmlns:p14="http://schemas.microsoft.com/office/powerpoint/2010/main" val="1489997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D9B2B-929D-F8DF-838B-074E40363E10}"/>
              </a:ext>
            </a:extLst>
          </p:cNvPr>
          <p:cNvSpPr>
            <a:spLocks noGrp="1"/>
          </p:cNvSpPr>
          <p:nvPr>
            <p:ph type="title"/>
          </p:nvPr>
        </p:nvSpPr>
        <p:spPr/>
        <p:txBody>
          <a:bodyPr/>
          <a:lstStyle/>
          <a:p>
            <a:r>
              <a:rPr lang="en-GB" dirty="0"/>
              <a:t>Cygnet Course</a:t>
            </a:r>
          </a:p>
        </p:txBody>
      </p:sp>
      <p:sp>
        <p:nvSpPr>
          <p:cNvPr id="3" name="Text Placeholder 2">
            <a:extLst>
              <a:ext uri="{FF2B5EF4-FFF2-40B4-BE49-F238E27FC236}">
                <a16:creationId xmlns:a16="http://schemas.microsoft.com/office/drawing/2014/main" id="{8C96E873-B8D6-1ED6-8216-C7041964666E}"/>
              </a:ext>
            </a:extLst>
          </p:cNvPr>
          <p:cNvSpPr>
            <a:spLocks noGrp="1"/>
          </p:cNvSpPr>
          <p:nvPr>
            <p:ph type="body" sz="quarter" idx="10"/>
          </p:nvPr>
        </p:nvSpPr>
        <p:spPr>
          <a:xfrm>
            <a:off x="838200" y="1453019"/>
            <a:ext cx="10515600" cy="4121063"/>
          </a:xfrm>
        </p:spPr>
        <p:txBody>
          <a:bodyPr>
            <a:normAutofit fontScale="70000" lnSpcReduction="20000"/>
          </a:bodyPr>
          <a:lstStyle/>
          <a:p>
            <a:pPr marL="0" indent="0" algn="l">
              <a:buNone/>
            </a:pPr>
            <a:endParaRPr lang="en-US" b="1" i="0" dirty="0">
              <a:solidFill>
                <a:srgbClr val="00B050"/>
              </a:solidFill>
              <a:effectLst/>
              <a:latin typeface="proxima-nova"/>
            </a:endParaRPr>
          </a:p>
          <a:p>
            <a:pPr marL="0" indent="0" algn="l">
              <a:buNone/>
            </a:pPr>
            <a:r>
              <a:rPr lang="en-US" b="1" i="0" dirty="0">
                <a:solidFill>
                  <a:srgbClr val="00B050"/>
                </a:solidFill>
                <a:effectLst/>
                <a:latin typeface="proxima-nova"/>
              </a:rPr>
              <a:t>Created by Barnardo’s – The Cygnet </a:t>
            </a:r>
            <a:r>
              <a:rPr lang="en-US" b="1" i="0" dirty="0" err="1">
                <a:solidFill>
                  <a:srgbClr val="00B050"/>
                </a:solidFill>
                <a:effectLst/>
                <a:latin typeface="proxima-nova"/>
              </a:rPr>
              <a:t>programme</a:t>
            </a:r>
            <a:r>
              <a:rPr lang="en-US" b="0" i="0" dirty="0">
                <a:solidFill>
                  <a:srgbClr val="00B050"/>
                </a:solidFill>
                <a:effectLst/>
                <a:latin typeface="proxima-nova"/>
              </a:rPr>
              <a:t> is delivered over six, three-hour sessions which include:</a:t>
            </a:r>
          </a:p>
          <a:p>
            <a:pPr algn="l">
              <a:buFont typeface="Arial" panose="020B0604020202020204" pitchFamily="34" charset="0"/>
              <a:buChar char="•"/>
            </a:pPr>
            <a:r>
              <a:rPr lang="en-US" b="0" i="0" dirty="0">
                <a:solidFill>
                  <a:srgbClr val="222222"/>
                </a:solidFill>
                <a:effectLst/>
                <a:latin typeface="proxima-nova"/>
              </a:rPr>
              <a:t>Autism an overview</a:t>
            </a:r>
          </a:p>
          <a:p>
            <a:pPr algn="l">
              <a:buFont typeface="Arial" panose="020B0604020202020204" pitchFamily="34" charset="0"/>
              <a:buChar char="•"/>
            </a:pPr>
            <a:r>
              <a:rPr lang="en-US" b="0" i="0" dirty="0">
                <a:solidFill>
                  <a:srgbClr val="222222"/>
                </a:solidFill>
                <a:effectLst/>
                <a:latin typeface="proxima-nova"/>
              </a:rPr>
              <a:t>Sensory needs</a:t>
            </a:r>
          </a:p>
          <a:p>
            <a:pPr algn="l">
              <a:buFont typeface="Arial" panose="020B0604020202020204" pitchFamily="34" charset="0"/>
              <a:buChar char="•"/>
            </a:pPr>
            <a:r>
              <a:rPr lang="en-US" b="0" i="0" dirty="0">
                <a:solidFill>
                  <a:srgbClr val="222222"/>
                </a:solidFill>
                <a:effectLst/>
                <a:latin typeface="proxima-nova"/>
              </a:rPr>
              <a:t>Communication</a:t>
            </a:r>
          </a:p>
          <a:p>
            <a:pPr algn="l">
              <a:buFont typeface="Arial" panose="020B0604020202020204" pitchFamily="34" charset="0"/>
              <a:buChar char="•"/>
            </a:pPr>
            <a:r>
              <a:rPr lang="en-US" b="0" i="0" dirty="0">
                <a:solidFill>
                  <a:srgbClr val="222222"/>
                </a:solidFill>
                <a:effectLst/>
                <a:latin typeface="proxima-nova"/>
              </a:rPr>
              <a:t>Understanding </a:t>
            </a:r>
            <a:r>
              <a:rPr lang="en-US" b="0" i="0" dirty="0" err="1">
                <a:solidFill>
                  <a:srgbClr val="222222"/>
                </a:solidFill>
                <a:effectLst/>
                <a:latin typeface="proxima-nova"/>
              </a:rPr>
              <a:t>behaviour</a:t>
            </a:r>
            <a:endParaRPr lang="en-US" b="0" i="0" dirty="0">
              <a:solidFill>
                <a:srgbClr val="222222"/>
              </a:solidFill>
              <a:effectLst/>
              <a:latin typeface="proxima-nova"/>
            </a:endParaRPr>
          </a:p>
          <a:p>
            <a:pPr algn="l">
              <a:buFont typeface="Arial" panose="020B0604020202020204" pitchFamily="34" charset="0"/>
              <a:buChar char="•"/>
            </a:pPr>
            <a:r>
              <a:rPr lang="en-US" b="0" i="0" dirty="0">
                <a:solidFill>
                  <a:srgbClr val="222222"/>
                </a:solidFill>
                <a:effectLst/>
                <a:latin typeface="proxima-nova"/>
              </a:rPr>
              <a:t>Supporting </a:t>
            </a:r>
            <a:r>
              <a:rPr lang="en-US" b="0" i="0" dirty="0" err="1">
                <a:solidFill>
                  <a:srgbClr val="222222"/>
                </a:solidFill>
                <a:effectLst/>
                <a:latin typeface="proxima-nova"/>
              </a:rPr>
              <a:t>behaviour</a:t>
            </a:r>
            <a:endParaRPr lang="en-US" b="0" i="0" dirty="0">
              <a:solidFill>
                <a:srgbClr val="222222"/>
              </a:solidFill>
              <a:effectLst/>
              <a:latin typeface="proxima-nova"/>
            </a:endParaRPr>
          </a:p>
          <a:p>
            <a:pPr algn="l">
              <a:buFont typeface="Arial" panose="020B0604020202020204" pitchFamily="34" charset="0"/>
              <a:buChar char="•"/>
            </a:pPr>
            <a:r>
              <a:rPr lang="en-US" b="0" i="0" dirty="0">
                <a:solidFill>
                  <a:srgbClr val="222222"/>
                </a:solidFill>
                <a:effectLst/>
                <a:latin typeface="proxima-nova"/>
              </a:rPr>
              <a:t>Choice decided by parents/carers</a:t>
            </a:r>
          </a:p>
          <a:p>
            <a:pPr marL="0" indent="0" algn="l">
              <a:buNone/>
            </a:pPr>
            <a:r>
              <a:rPr lang="en-US" sz="2900" b="0" i="0" u="none" strike="noStrike" baseline="0" dirty="0">
                <a:latin typeface="ClarendonURW-Lig"/>
              </a:rPr>
              <a:t>The </a:t>
            </a:r>
            <a:r>
              <a:rPr lang="en-US" sz="2900" b="0" i="0" u="none" strike="noStrike" baseline="0" dirty="0" err="1">
                <a:latin typeface="ClarendonURW-Lig"/>
              </a:rPr>
              <a:t>programme</a:t>
            </a:r>
            <a:r>
              <a:rPr lang="en-US" sz="2900" b="0" i="0" u="none" strike="noStrike" baseline="0" dirty="0">
                <a:latin typeface="ClarendonURW-Lig"/>
              </a:rPr>
              <a:t> has been developed by acknowledging parents as the experts on their own children/young people. No one knows your child/young person as well as you do, yet becoming a parent does not come with any instant qualification or training pack.</a:t>
            </a:r>
            <a:endParaRPr lang="en-US" sz="2900" b="0" i="0" dirty="0">
              <a:solidFill>
                <a:srgbClr val="222222"/>
              </a:solidFill>
              <a:effectLst/>
              <a:latin typeface="proxima-nova"/>
            </a:endParaRPr>
          </a:p>
          <a:p>
            <a:endParaRPr lang="en-GB" dirty="0"/>
          </a:p>
        </p:txBody>
      </p:sp>
    </p:spTree>
    <p:extLst>
      <p:ext uri="{BB962C8B-B14F-4D97-AF65-F5344CB8AC3E}">
        <p14:creationId xmlns:p14="http://schemas.microsoft.com/office/powerpoint/2010/main" val="400961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939A721-901D-4A17-97C2-E1B4C4D897EF}"/>
              </a:ext>
            </a:extLst>
          </p:cNvPr>
          <p:cNvSpPr>
            <a:spLocks noGrp="1"/>
          </p:cNvSpPr>
          <p:nvPr>
            <p:ph type="pic" sz="quarter" idx="10"/>
          </p:nvPr>
        </p:nvSpPr>
        <p:spPr>
          <a:xfrm>
            <a:off x="97278" y="91678"/>
            <a:ext cx="11977992" cy="6634264"/>
          </a:xfrm>
        </p:spPr>
        <p:txBody>
          <a:bodyPr/>
          <a:lstStyle/>
          <a:p>
            <a:endParaRPr lang="en-GB"/>
          </a:p>
        </p:txBody>
      </p:sp>
      <p:sp>
        <p:nvSpPr>
          <p:cNvPr id="3" name="Title 2">
            <a:extLst>
              <a:ext uri="{FF2B5EF4-FFF2-40B4-BE49-F238E27FC236}">
                <a16:creationId xmlns:a16="http://schemas.microsoft.com/office/drawing/2014/main" id="{85BAE538-B3B3-4007-92A3-E33C2F4746FB}"/>
              </a:ext>
            </a:extLst>
          </p:cNvPr>
          <p:cNvSpPr>
            <a:spLocks noGrp="1"/>
          </p:cNvSpPr>
          <p:nvPr>
            <p:ph type="ctrTitle"/>
          </p:nvPr>
        </p:nvSpPr>
        <p:spPr>
          <a:xfrm>
            <a:off x="929811" y="3011503"/>
            <a:ext cx="10332378" cy="2387600"/>
          </a:xfrm>
        </p:spPr>
        <p:txBody>
          <a:bodyPr>
            <a:noAutofit/>
          </a:bodyPr>
          <a:lstStyle/>
          <a:p>
            <a:pPr algn="ctr"/>
            <a:r>
              <a:rPr lang="en-US" sz="3600" b="1" i="0" dirty="0">
                <a:solidFill>
                  <a:srgbClr val="222222"/>
                </a:solidFill>
                <a:effectLst/>
                <a:latin typeface="proxima-nova"/>
              </a:rPr>
              <a:t>Testimonial:</a:t>
            </a:r>
            <a:br>
              <a:rPr lang="en-US" sz="3600" b="0" i="0" dirty="0">
                <a:solidFill>
                  <a:srgbClr val="222222"/>
                </a:solidFill>
                <a:effectLst/>
                <a:latin typeface="proxima-nova"/>
              </a:rPr>
            </a:br>
            <a:r>
              <a:rPr lang="en-US" sz="3600" b="0" i="0" dirty="0">
                <a:solidFill>
                  <a:srgbClr val="222222"/>
                </a:solidFill>
                <a:effectLst/>
                <a:latin typeface="proxima-nova"/>
              </a:rPr>
              <a:t>“I know at the beginning of the course I wasn’t very positive and thought its wasn’t going to make a difference but it has, massively. I can now see a light at the end of the tunnel and feel so much more confident in dealing with ‘my son’. You have helped our family so much!”</a:t>
            </a:r>
            <a:endParaRPr lang="en-GB" sz="3600" dirty="0"/>
          </a:p>
        </p:txBody>
      </p:sp>
    </p:spTree>
    <p:extLst>
      <p:ext uri="{BB962C8B-B14F-4D97-AF65-F5344CB8AC3E}">
        <p14:creationId xmlns:p14="http://schemas.microsoft.com/office/powerpoint/2010/main" val="2002922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D951335-15D0-532D-3353-612C8CA4ACC9}"/>
              </a:ext>
            </a:extLst>
          </p:cNvPr>
          <p:cNvSpPr>
            <a:spLocks noGrp="1"/>
          </p:cNvSpPr>
          <p:nvPr>
            <p:ph type="pic" sz="quarter" idx="10"/>
          </p:nvPr>
        </p:nvSpPr>
        <p:spPr>
          <a:xfrm>
            <a:off x="97278" y="91678"/>
            <a:ext cx="11977992" cy="6634264"/>
          </a:xfrm>
        </p:spPr>
        <p:txBody>
          <a:bodyPr/>
          <a:lstStyle/>
          <a:p>
            <a:endParaRPr lang="en-GB"/>
          </a:p>
        </p:txBody>
      </p:sp>
      <p:sp>
        <p:nvSpPr>
          <p:cNvPr id="3" name="Title 2">
            <a:extLst>
              <a:ext uri="{FF2B5EF4-FFF2-40B4-BE49-F238E27FC236}">
                <a16:creationId xmlns:a16="http://schemas.microsoft.com/office/drawing/2014/main" id="{0D8218B7-BB00-6A0C-FD4C-53E7CE61818F}"/>
              </a:ext>
            </a:extLst>
          </p:cNvPr>
          <p:cNvSpPr>
            <a:spLocks noGrp="1"/>
          </p:cNvSpPr>
          <p:nvPr>
            <p:ph type="ctrTitle"/>
          </p:nvPr>
        </p:nvSpPr>
        <p:spPr>
          <a:xfrm>
            <a:off x="897276" y="739036"/>
            <a:ext cx="10332378" cy="5098093"/>
          </a:xfrm>
        </p:spPr>
        <p:txBody>
          <a:bodyPr>
            <a:normAutofit/>
          </a:bodyPr>
          <a:lstStyle/>
          <a:p>
            <a:pPr algn="ctr"/>
            <a:r>
              <a:rPr lang="en-US" sz="4400" b="0" i="0" dirty="0">
                <a:solidFill>
                  <a:srgbClr val="202124"/>
                </a:solidFill>
                <a:effectLst/>
                <a:latin typeface="Google Sans"/>
              </a:rPr>
              <a:t>Dr Stephen Shore, an autism advocate who is on the spectrum, said, </a:t>
            </a:r>
            <a:br>
              <a:rPr lang="en-US" sz="4800" b="0" i="0" dirty="0">
                <a:solidFill>
                  <a:srgbClr val="202124"/>
                </a:solidFill>
                <a:effectLst/>
                <a:latin typeface="Google Sans"/>
              </a:rPr>
            </a:br>
            <a:r>
              <a:rPr lang="en-US" sz="5300" b="0" i="0" dirty="0">
                <a:solidFill>
                  <a:srgbClr val="202124"/>
                </a:solidFill>
                <a:effectLst/>
                <a:latin typeface="Google Sans"/>
              </a:rPr>
              <a:t>"</a:t>
            </a:r>
            <a:r>
              <a:rPr lang="en-US" sz="5300" b="0" i="0" dirty="0">
                <a:solidFill>
                  <a:srgbClr val="040C28"/>
                </a:solidFill>
                <a:effectLst/>
                <a:latin typeface="Google Sans"/>
              </a:rPr>
              <a:t>If you've met one person with autism, you've met one person with autism."</a:t>
            </a:r>
            <a:endParaRPr lang="en-GB" sz="5300" dirty="0"/>
          </a:p>
        </p:txBody>
      </p:sp>
    </p:spTree>
    <p:extLst>
      <p:ext uri="{BB962C8B-B14F-4D97-AF65-F5344CB8AC3E}">
        <p14:creationId xmlns:p14="http://schemas.microsoft.com/office/powerpoint/2010/main" val="3748649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FFE5B-1D39-0082-991B-BED2F72435DE}"/>
              </a:ext>
            </a:extLst>
          </p:cNvPr>
          <p:cNvSpPr>
            <a:spLocks noGrp="1"/>
          </p:cNvSpPr>
          <p:nvPr>
            <p:ph type="title"/>
          </p:nvPr>
        </p:nvSpPr>
        <p:spPr/>
        <p:txBody>
          <a:bodyPr/>
          <a:lstStyle/>
          <a:p>
            <a:r>
              <a:rPr lang="en-GB" dirty="0"/>
              <a:t>Common Difficulties…</a:t>
            </a:r>
          </a:p>
        </p:txBody>
      </p:sp>
      <p:sp>
        <p:nvSpPr>
          <p:cNvPr id="3" name="Text Placeholder 2">
            <a:extLst>
              <a:ext uri="{FF2B5EF4-FFF2-40B4-BE49-F238E27FC236}">
                <a16:creationId xmlns:a16="http://schemas.microsoft.com/office/drawing/2014/main" id="{1012D1B8-E3C9-B326-8C06-1A9D5FA03261}"/>
              </a:ext>
            </a:extLst>
          </p:cNvPr>
          <p:cNvSpPr>
            <a:spLocks noGrp="1"/>
          </p:cNvSpPr>
          <p:nvPr>
            <p:ph type="body" sz="quarter" idx="10"/>
          </p:nvPr>
        </p:nvSpPr>
        <p:spPr/>
        <p:txBody>
          <a:bodyPr>
            <a:normAutofit fontScale="85000" lnSpcReduction="20000"/>
          </a:bodyPr>
          <a:lstStyle/>
          <a:p>
            <a:r>
              <a:rPr lang="en-GB" dirty="0"/>
              <a:t>Executive Functioning</a:t>
            </a:r>
          </a:p>
          <a:p>
            <a:r>
              <a:rPr lang="en-GB" dirty="0"/>
              <a:t>Sensory processing				Co-occurring associated conditions!!</a:t>
            </a:r>
          </a:p>
          <a:p>
            <a:r>
              <a:rPr lang="en-GB" dirty="0"/>
              <a:t>Social interaction</a:t>
            </a:r>
          </a:p>
          <a:p>
            <a:r>
              <a:rPr lang="en-GB" dirty="0"/>
              <a:t>Social Communication</a:t>
            </a:r>
          </a:p>
          <a:p>
            <a:r>
              <a:rPr lang="en-GB" dirty="0"/>
              <a:t>Repetitive &amp; rigid behaviours</a:t>
            </a:r>
          </a:p>
          <a:p>
            <a:pPr marL="0" indent="0">
              <a:buNone/>
            </a:pPr>
            <a:endParaRPr lang="en-GB" dirty="0"/>
          </a:p>
          <a:p>
            <a:pPr marL="0" indent="0" algn="ctr">
              <a:buNone/>
            </a:pPr>
            <a:r>
              <a:rPr lang="en-GB" b="1" dirty="0"/>
              <a:t>Remember those strengths too!!</a:t>
            </a:r>
          </a:p>
        </p:txBody>
      </p:sp>
    </p:spTree>
    <p:extLst>
      <p:ext uri="{BB962C8B-B14F-4D97-AF65-F5344CB8AC3E}">
        <p14:creationId xmlns:p14="http://schemas.microsoft.com/office/powerpoint/2010/main" val="1813078115"/>
      </p:ext>
    </p:extLst>
  </p:cSld>
  <p:clrMapOvr>
    <a:masterClrMapping/>
  </p:clrMapOvr>
</p:sld>
</file>

<file path=ppt/theme/theme1.xml><?xml version="1.0" encoding="utf-8"?>
<a:theme xmlns:a="http://schemas.openxmlformats.org/drawingml/2006/main" name="Office Theme">
  <a:themeElements>
    <a:clrScheme name="Family Action Colour Theme">
      <a:dk1>
        <a:srgbClr val="525E66"/>
      </a:dk1>
      <a:lt1>
        <a:sysClr val="window" lastClr="FFFFFF"/>
      </a:lt1>
      <a:dk2>
        <a:srgbClr val="525E66"/>
      </a:dk2>
      <a:lt2>
        <a:srgbClr val="BDCF3C"/>
      </a:lt2>
      <a:accent1>
        <a:srgbClr val="7758A5"/>
      </a:accent1>
      <a:accent2>
        <a:srgbClr val="E63E3A"/>
      </a:accent2>
      <a:accent3>
        <a:srgbClr val="F47C5B"/>
      </a:accent3>
      <a:accent4>
        <a:srgbClr val="F89621"/>
      </a:accent4>
      <a:accent5>
        <a:srgbClr val="397DC0"/>
      </a:accent5>
      <a:accent6>
        <a:srgbClr val="00BADA"/>
      </a:accent6>
      <a:hlink>
        <a:srgbClr val="BDCF3C"/>
      </a:hlink>
      <a:folHlink>
        <a:srgbClr val="525E66"/>
      </a:folHlink>
    </a:clrScheme>
    <a:fontScheme name="Family Action Fonts">
      <a:majorFont>
        <a:latin typeface="VAGRounded LT Black"/>
        <a:ea typeface=""/>
        <a:cs typeface=""/>
      </a:majorFont>
      <a:minorFont>
        <a:latin typeface="VAG Rounded St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320d37fe-8928-40cc-adb2-f0ffb8ba94c1" xsi:nil="true"/>
    <Published xmlns="320d37fe-8928-40cc-adb2-f0ffb8ba94c1" xsi:nil="true"/>
    <TaxCatchAll xmlns="d55a8cd2-0e72-411e-85ed-599afbdb0c53" xsi:nil="true"/>
    <lcf76f155ced4ddcb4097134ff3c332f xmlns="320d37fe-8928-40cc-adb2-f0ffb8ba94c1">
      <Terms xmlns="http://schemas.microsoft.com/office/infopath/2007/PartnerControls"/>
    </lcf76f155ced4ddcb4097134ff3c332f>
    <SharedWithUsers xmlns="d55a8cd2-0e72-411e-85ed-599afbdb0c53">
      <UserInfo>
        <DisplayName>Ed Pearce</DisplayName>
        <AccountId>100</AccountId>
        <AccountType/>
      </UserInfo>
      <UserInfo>
        <DisplayName>Heather Kearney</DisplayName>
        <AccountId>29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50A1055E1D474398DD4D7ADB9A78E6" ma:contentTypeVersion="17" ma:contentTypeDescription="Create a new document." ma:contentTypeScope="" ma:versionID="8245ddcc5060017a699a3b761d28a718">
  <xsd:schema xmlns:xsd="http://www.w3.org/2001/XMLSchema" xmlns:xs="http://www.w3.org/2001/XMLSchema" xmlns:p="http://schemas.microsoft.com/office/2006/metadata/properties" xmlns:ns2="320d37fe-8928-40cc-adb2-f0ffb8ba94c1" xmlns:ns3="d55a8cd2-0e72-411e-85ed-599afbdb0c53" targetNamespace="http://schemas.microsoft.com/office/2006/metadata/properties" ma:root="true" ma:fieldsID="5aed6b1c679ea86325112e81154b3eaa" ns2:_="" ns3:_="">
    <xsd:import namespace="320d37fe-8928-40cc-adb2-f0ffb8ba94c1"/>
    <xsd:import namespace="d55a8cd2-0e72-411e-85ed-599afbdb0c53"/>
    <xsd:element name="properties">
      <xsd:complexType>
        <xsd:sequence>
          <xsd:element name="documentManagement">
            <xsd:complexType>
              <xsd:all>
                <xsd:element ref="ns2:Published" minOccurs="0"/>
                <xsd:element ref="ns2:MediaServiceMetadata" minOccurs="0"/>
                <xsd:element ref="ns2:MediaServiceFastMetadata" minOccurs="0"/>
                <xsd:element ref="ns2:_Flow_SignoffStatus"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0d37fe-8928-40cc-adb2-f0ffb8ba94c1" elementFormDefault="qualified">
    <xsd:import namespace="http://schemas.microsoft.com/office/2006/documentManagement/types"/>
    <xsd:import namespace="http://schemas.microsoft.com/office/infopath/2007/PartnerControls"/>
    <xsd:element name="Published" ma:index="8" nillable="true" ma:displayName="Published" ma:description="The date &amp; time the document was published" ma:format="DateOnly" ma:internalName="Published">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_Flow_SignoffStatus" ma:index="11" nillable="true" ma:displayName="Sign-off status" ma:internalName="Sign_x002d_off_x0020_status">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d692d3a-b03c-4a23-87c2-d7108a372d6c"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55a8cd2-0e72-411e-85ed-599afbdb0c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7a6d832-bd04-468a-a1c5-1a9aca0ec09b}" ma:internalName="TaxCatchAll" ma:showField="CatchAllData" ma:web="d55a8cd2-0e72-411e-85ed-599afbdb0c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30D54E-C05C-4098-B4AF-7FB5F0A37DD0}">
  <ds:schemaRefs>
    <ds:schemaRef ds:uri="http://schemas.microsoft.com/sharepoint/v3/contenttype/forms"/>
  </ds:schemaRefs>
</ds:datastoreItem>
</file>

<file path=customXml/itemProps2.xml><?xml version="1.0" encoding="utf-8"?>
<ds:datastoreItem xmlns:ds="http://schemas.openxmlformats.org/officeDocument/2006/customXml" ds:itemID="{E9FF10D4-D804-474B-BDEC-E15907F6DDF1}">
  <ds:schemaRefs>
    <ds:schemaRef ds:uri="http://purl.org/dc/terms/"/>
    <ds:schemaRef ds:uri="http://purl.org/dc/elements/1.1/"/>
    <ds:schemaRef ds:uri="d55a8cd2-0e72-411e-85ed-599afbdb0c53"/>
    <ds:schemaRef ds:uri="http://purl.org/dc/dcmitype/"/>
    <ds:schemaRef ds:uri="http://schemas.microsoft.com/office/2006/documentManagement/types"/>
    <ds:schemaRef ds:uri="http://schemas.openxmlformats.org/package/2006/metadata/core-properties"/>
    <ds:schemaRef ds:uri="320d37fe-8928-40cc-adb2-f0ffb8ba94c1"/>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859567A9-6AD6-4A10-B204-21EF4109FF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0d37fe-8928-40cc-adb2-f0ffb8ba94c1"/>
    <ds:schemaRef ds:uri="d55a8cd2-0e72-411e-85ed-599afbdb0c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902</Words>
  <Application>Microsoft Office PowerPoint</Application>
  <PresentationFormat>Widescreen</PresentationFormat>
  <Paragraphs>88</Paragraphs>
  <Slides>12</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Calibri</vt:lpstr>
      <vt:lpstr>ClarendonURW-Lig</vt:lpstr>
      <vt:lpstr>Google Sans</vt:lpstr>
      <vt:lpstr>Lato</vt:lpstr>
      <vt:lpstr>proxima-nova</vt:lpstr>
      <vt:lpstr>VAG Rounded Std</vt:lpstr>
      <vt:lpstr>VAG Rounded W01 Light</vt:lpstr>
      <vt:lpstr>VAGRounded LT Bold</vt:lpstr>
      <vt:lpstr>VAGRounded LT Thin</vt:lpstr>
      <vt:lpstr>Office Theme</vt:lpstr>
      <vt:lpstr> Family Action  Norfolk &amp; Waveney Autism/ADHD Support Service (NWAASS)  East Team- Laura, Sarah, Beckie  </vt:lpstr>
      <vt:lpstr>Who we are…</vt:lpstr>
      <vt:lpstr>What we do….</vt:lpstr>
      <vt:lpstr>https://www.autismeducationtrust.org.uk/celebrating-autistic-strengths-and-differences https://www.autismeducationtrust.org.uk/celebrating-autistic-strengths-and-differences </vt:lpstr>
      <vt:lpstr>Plan Bee Course</vt:lpstr>
      <vt:lpstr>Cygnet Course</vt:lpstr>
      <vt:lpstr>Testimonial: “I know at the beginning of the course I wasn’t very positive and thought its wasn’t going to make a difference but it has, massively. I can now see a light at the end of the tunnel and feel so much more confident in dealing with ‘my son’. You have helped our family so much!”</vt:lpstr>
      <vt:lpstr>Dr Stephen Shore, an autism advocate who is on the spectrum, said,  "If you've met one person with autism, you've met one person with autism."</vt:lpstr>
      <vt:lpstr>Common Difficulties…</vt:lpstr>
      <vt:lpstr>Strategies </vt:lpstr>
      <vt:lpstr>Local &amp; Online Support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Action Template</dc:title>
  <dc:creator>Sarah Bailey</dc:creator>
  <cp:lastModifiedBy>Trudie Jowett</cp:lastModifiedBy>
  <cp:revision>23</cp:revision>
  <dcterms:created xsi:type="dcterms:W3CDTF">2022-03-30T09:32:46Z</dcterms:created>
  <dcterms:modified xsi:type="dcterms:W3CDTF">2023-12-13T08:22:16Z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0x0101001750A1055E1D474398DD4D7ADB9A78E6</vt:lpwstr>
  </property>
  <property fmtid="{D5CDD505-2E9C-101B-9397-08002B2CF9AE}" pid="3" name="MediaServiceImageTags">
    <vt:lpwstr/>
  </property>
</Properties>
</file>